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408" r:id="rId5"/>
    <p:sldId id="441" r:id="rId6"/>
    <p:sldId id="442" r:id="rId7"/>
    <p:sldId id="426" r:id="rId8"/>
    <p:sldId id="444" r:id="rId9"/>
    <p:sldId id="437" r:id="rId10"/>
    <p:sldId id="440" r:id="rId11"/>
    <p:sldId id="443" r:id="rId12"/>
    <p:sldId id="447" r:id="rId13"/>
    <p:sldId id="448" r:id="rId14"/>
    <p:sldId id="446" r:id="rId15"/>
    <p:sldId id="450" r:id="rId16"/>
    <p:sldId id="435" r:id="rId17"/>
    <p:sldId id="277" r:id="rId18"/>
    <p:sldId id="451" r:id="rId19"/>
    <p:sldId id="453" r:id="rId20"/>
    <p:sldId id="452" r:id="rId21"/>
    <p:sldId id="454" r:id="rId22"/>
    <p:sldId id="430" r:id="rId23"/>
    <p:sldId id="432"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as, G.A. (Gwendolyn)" initials="MG(" lastIdx="2" clrIdx="0">
    <p:extLst>
      <p:ext uri="{19B8F6BF-5375-455C-9EA6-DF929625EA0E}">
        <p15:presenceInfo xmlns:p15="http://schemas.microsoft.com/office/powerpoint/2012/main" userId="S::maaga@hr.nl::c2483c7c-0033-46ed-9ff5-3ff0c89f23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871A"/>
    <a:srgbClr val="7D6F97"/>
    <a:srgbClr val="FFFFFF"/>
    <a:srgbClr val="CB526E"/>
    <a:srgbClr val="5FB2E1"/>
    <a:srgbClr val="3C9FD9"/>
    <a:srgbClr val="554570"/>
    <a:srgbClr val="CFD6E8"/>
    <a:srgbClr val="CA0A37"/>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FAD468-140D-1D4C-8247-D22535D3B57F}" v="352" dt="2023-03-28T10:37:53.008"/>
    <p1510:client id="{CCEE90E1-2F52-AA40-8E13-2F92EA03DF46}" v="91" dt="2023-03-29T07:13:20.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25"/>
    <p:restoredTop sz="94327"/>
  </p:normalViewPr>
  <p:slideViewPr>
    <p:cSldViewPr snapToGrid="0">
      <p:cViewPr varScale="1">
        <p:scale>
          <a:sx n="76" d="100"/>
          <a:sy n="76" d="100"/>
        </p:scale>
        <p:origin x="1752"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gaard, J.A. (Jeroen)" userId="5d8bfbb9-ac4d-4b54-995c-89502a1fc463" providerId="ADAL" clId="{76FAD468-140D-1D4C-8247-D22535D3B57F}"/>
    <pc:docChg chg="undo redo custSel addSld delSld modSld sldOrd">
      <pc:chgData name="Boogaard, J.A. (Jeroen)" userId="5d8bfbb9-ac4d-4b54-995c-89502a1fc463" providerId="ADAL" clId="{76FAD468-140D-1D4C-8247-D22535D3B57F}" dt="2023-03-28T10:39:30.014" v="4133" actId="1038"/>
      <pc:docMkLst>
        <pc:docMk/>
      </pc:docMkLst>
      <pc:sldChg chg="modSp mod">
        <pc:chgData name="Boogaard, J.A. (Jeroen)" userId="5d8bfbb9-ac4d-4b54-995c-89502a1fc463" providerId="ADAL" clId="{76FAD468-140D-1D4C-8247-D22535D3B57F}" dt="2023-03-28T07:38:47.448" v="4051" actId="20577"/>
        <pc:sldMkLst>
          <pc:docMk/>
          <pc:sldMk cId="494620533" sldId="408"/>
        </pc:sldMkLst>
        <pc:spChg chg="mod">
          <ac:chgData name="Boogaard, J.A. (Jeroen)" userId="5d8bfbb9-ac4d-4b54-995c-89502a1fc463" providerId="ADAL" clId="{76FAD468-140D-1D4C-8247-D22535D3B57F}" dt="2023-03-28T07:38:47.448" v="4051" actId="20577"/>
          <ac:spMkLst>
            <pc:docMk/>
            <pc:sldMk cId="494620533" sldId="408"/>
            <ac:spMk id="4" creationId="{59AE7370-A288-CC6C-DBB6-03D6C6410C8B}"/>
          </ac:spMkLst>
        </pc:spChg>
      </pc:sldChg>
      <pc:sldChg chg="delSp add del ord setBg delDesignElem">
        <pc:chgData name="Boogaard, J.A. (Jeroen)" userId="5d8bfbb9-ac4d-4b54-995c-89502a1fc463" providerId="ADAL" clId="{76FAD468-140D-1D4C-8247-D22535D3B57F}" dt="2023-03-27T19:21:10.626" v="2761" actId="2696"/>
        <pc:sldMkLst>
          <pc:docMk/>
          <pc:sldMk cId="3897602975" sldId="424"/>
        </pc:sldMkLst>
        <pc:spChg chg="del">
          <ac:chgData name="Boogaard, J.A. (Jeroen)" userId="5d8bfbb9-ac4d-4b54-995c-89502a1fc463" providerId="ADAL" clId="{76FAD468-140D-1D4C-8247-D22535D3B57F}" dt="2023-03-27T19:18:53.340" v="2749"/>
          <ac:spMkLst>
            <pc:docMk/>
            <pc:sldMk cId="3897602975" sldId="424"/>
            <ac:spMk id="10" creationId="{53F29798-D584-4792-9B62-3F5F5C36D619}"/>
          </ac:spMkLst>
        </pc:spChg>
      </pc:sldChg>
      <pc:sldChg chg="addSp delSp modSp mod setBg">
        <pc:chgData name="Boogaard, J.A. (Jeroen)" userId="5d8bfbb9-ac4d-4b54-995c-89502a1fc463" providerId="ADAL" clId="{76FAD468-140D-1D4C-8247-D22535D3B57F}" dt="2023-03-28T08:06:33.989" v="4052" actId="207"/>
        <pc:sldMkLst>
          <pc:docMk/>
          <pc:sldMk cId="737778669" sldId="426"/>
        </pc:sldMkLst>
        <pc:spChg chg="mod">
          <ac:chgData name="Boogaard, J.A. (Jeroen)" userId="5d8bfbb9-ac4d-4b54-995c-89502a1fc463" providerId="ADAL" clId="{76FAD468-140D-1D4C-8247-D22535D3B57F}" dt="2023-03-28T08:06:33.989" v="4052" actId="207"/>
          <ac:spMkLst>
            <pc:docMk/>
            <pc:sldMk cId="737778669" sldId="426"/>
            <ac:spMk id="2" creationId="{1570842C-67DA-C1D0-0162-8207875D3BD7}"/>
          </ac:spMkLst>
        </pc:spChg>
        <pc:spChg chg="del mod">
          <ac:chgData name="Boogaard, J.A. (Jeroen)" userId="5d8bfbb9-ac4d-4b54-995c-89502a1fc463" providerId="ADAL" clId="{76FAD468-140D-1D4C-8247-D22535D3B57F}" dt="2023-03-27T18:06:50.277" v="38" actId="478"/>
          <ac:spMkLst>
            <pc:docMk/>
            <pc:sldMk cId="737778669" sldId="426"/>
            <ac:spMk id="3" creationId="{98588113-B946-84C5-0ECF-59354AB079EF}"/>
          </ac:spMkLst>
        </pc:spChg>
        <pc:spChg chg="add del">
          <ac:chgData name="Boogaard, J.A. (Jeroen)" userId="5d8bfbb9-ac4d-4b54-995c-89502a1fc463" providerId="ADAL" clId="{76FAD468-140D-1D4C-8247-D22535D3B57F}" dt="2023-03-27T18:07:05.001" v="41" actId="22"/>
          <ac:spMkLst>
            <pc:docMk/>
            <pc:sldMk cId="737778669" sldId="426"/>
            <ac:spMk id="7" creationId="{45EE1F5A-85B2-A505-6539-76A479B9A9EE}"/>
          </ac:spMkLst>
        </pc:spChg>
        <pc:spChg chg="add mod">
          <ac:chgData name="Boogaard, J.A. (Jeroen)" userId="5d8bfbb9-ac4d-4b54-995c-89502a1fc463" providerId="ADAL" clId="{76FAD468-140D-1D4C-8247-D22535D3B57F}" dt="2023-03-27T19:22:06.559" v="2779" actId="26606"/>
          <ac:spMkLst>
            <pc:docMk/>
            <pc:sldMk cId="737778669" sldId="426"/>
            <ac:spMk id="8" creationId="{C57A20B6-6DA6-ADC2-849F-699435DA3AA1}"/>
          </ac:spMkLst>
        </pc:spChg>
        <pc:spChg chg="add del">
          <ac:chgData name="Boogaard, J.A. (Jeroen)" userId="5d8bfbb9-ac4d-4b54-995c-89502a1fc463" providerId="ADAL" clId="{76FAD468-140D-1D4C-8247-D22535D3B57F}" dt="2023-03-27T19:22:06.559" v="2779" actId="26606"/>
          <ac:spMkLst>
            <pc:docMk/>
            <pc:sldMk cId="737778669" sldId="426"/>
            <ac:spMk id="10" creationId="{A4AC5506-6312-4701-8D3C-40187889A947}"/>
          </ac:spMkLst>
        </pc:spChg>
        <pc:spChg chg="add del">
          <ac:chgData name="Boogaard, J.A. (Jeroen)" userId="5d8bfbb9-ac4d-4b54-995c-89502a1fc463" providerId="ADAL" clId="{76FAD468-140D-1D4C-8247-D22535D3B57F}" dt="2023-03-27T19:21:54.545" v="2770" actId="26606"/>
          <ac:spMkLst>
            <pc:docMk/>
            <pc:sldMk cId="737778669" sldId="426"/>
            <ac:spMk id="15" creationId="{081EA652-8C6A-4E69-BEB9-170809474553}"/>
          </ac:spMkLst>
        </pc:spChg>
        <pc:spChg chg="add del">
          <ac:chgData name="Boogaard, J.A. (Jeroen)" userId="5d8bfbb9-ac4d-4b54-995c-89502a1fc463" providerId="ADAL" clId="{76FAD468-140D-1D4C-8247-D22535D3B57F}" dt="2023-03-27T19:21:50.113" v="2766" actId="26606"/>
          <ac:spMkLst>
            <pc:docMk/>
            <pc:sldMk cId="737778669" sldId="426"/>
            <ac:spMk id="16" creationId="{1BF4DD63-CE83-4A2A-994E-8598C22E6FCF}"/>
          </ac:spMkLst>
        </pc:spChg>
        <pc:spChg chg="add del">
          <ac:chgData name="Boogaard, J.A. (Jeroen)" userId="5d8bfbb9-ac4d-4b54-995c-89502a1fc463" providerId="ADAL" clId="{76FAD468-140D-1D4C-8247-D22535D3B57F}" dt="2023-03-27T19:21:54.545" v="2770" actId="26606"/>
          <ac:spMkLst>
            <pc:docMk/>
            <pc:sldMk cId="737778669" sldId="426"/>
            <ac:spMk id="17" creationId="{5298780A-33B9-4EA2-8F67-DE68AD62841B}"/>
          </ac:spMkLst>
        </pc:spChg>
        <pc:spChg chg="add del">
          <ac:chgData name="Boogaard, J.A. (Jeroen)" userId="5d8bfbb9-ac4d-4b54-995c-89502a1fc463" providerId="ADAL" clId="{76FAD468-140D-1D4C-8247-D22535D3B57F}" dt="2023-03-27T19:21:50.113" v="2766" actId="26606"/>
          <ac:spMkLst>
            <pc:docMk/>
            <pc:sldMk cId="737778669" sldId="426"/>
            <ac:spMk id="18" creationId="{127393A7-D6DA-410B-8699-AA56B57BF7BA}"/>
          </ac:spMkLst>
        </pc:spChg>
        <pc:spChg chg="add del">
          <ac:chgData name="Boogaard, J.A. (Jeroen)" userId="5d8bfbb9-ac4d-4b54-995c-89502a1fc463" providerId="ADAL" clId="{76FAD468-140D-1D4C-8247-D22535D3B57F}" dt="2023-03-27T19:21:54.545" v="2770" actId="26606"/>
          <ac:spMkLst>
            <pc:docMk/>
            <pc:sldMk cId="737778669" sldId="426"/>
            <ac:spMk id="19" creationId="{7F488E8B-4E1E-4402-8935-D4E6C02615C7}"/>
          </ac:spMkLst>
        </pc:spChg>
        <pc:spChg chg="add del">
          <ac:chgData name="Boogaard, J.A. (Jeroen)" userId="5d8bfbb9-ac4d-4b54-995c-89502a1fc463" providerId="ADAL" clId="{76FAD468-140D-1D4C-8247-D22535D3B57F}" dt="2023-03-27T19:21:50.113" v="2766" actId="26606"/>
          <ac:spMkLst>
            <pc:docMk/>
            <pc:sldMk cId="737778669" sldId="426"/>
            <ac:spMk id="20" creationId="{8EC44C88-69E3-42EE-86E8-9B45F712B769}"/>
          </ac:spMkLst>
        </pc:spChg>
        <pc:spChg chg="add del">
          <ac:chgData name="Boogaard, J.A. (Jeroen)" userId="5d8bfbb9-ac4d-4b54-995c-89502a1fc463" providerId="ADAL" clId="{76FAD468-140D-1D4C-8247-D22535D3B57F}" dt="2023-03-27T19:21:52.165" v="2768" actId="26606"/>
          <ac:spMkLst>
            <pc:docMk/>
            <pc:sldMk cId="737778669" sldId="426"/>
            <ac:spMk id="22" creationId="{E51BA4DF-2BD4-4EC2-B1DB-B27C8AC71864}"/>
          </ac:spMkLst>
        </pc:spChg>
        <pc:spChg chg="add del">
          <ac:chgData name="Boogaard, J.A. (Jeroen)" userId="5d8bfbb9-ac4d-4b54-995c-89502a1fc463" providerId="ADAL" clId="{76FAD468-140D-1D4C-8247-D22535D3B57F}" dt="2023-03-27T19:21:55.812" v="2772" actId="26606"/>
          <ac:spMkLst>
            <pc:docMk/>
            <pc:sldMk cId="737778669" sldId="426"/>
            <ac:spMk id="24" creationId="{F13C74B1-5B17-4795-BED0-7140497B445A}"/>
          </ac:spMkLst>
        </pc:spChg>
        <pc:spChg chg="add del">
          <ac:chgData name="Boogaard, J.A. (Jeroen)" userId="5d8bfbb9-ac4d-4b54-995c-89502a1fc463" providerId="ADAL" clId="{76FAD468-140D-1D4C-8247-D22535D3B57F}" dt="2023-03-27T19:21:55.812" v="2772" actId="26606"/>
          <ac:spMkLst>
            <pc:docMk/>
            <pc:sldMk cId="737778669" sldId="426"/>
            <ac:spMk id="25" creationId="{D4974D33-8DC5-464E-8C6D-BE58F0669C17}"/>
          </ac:spMkLst>
        </pc:spChg>
        <pc:spChg chg="add del">
          <ac:chgData name="Boogaard, J.A. (Jeroen)" userId="5d8bfbb9-ac4d-4b54-995c-89502a1fc463" providerId="ADAL" clId="{76FAD468-140D-1D4C-8247-D22535D3B57F}" dt="2023-03-27T19:21:58.420" v="2774" actId="26606"/>
          <ac:spMkLst>
            <pc:docMk/>
            <pc:sldMk cId="737778669" sldId="426"/>
            <ac:spMk id="28" creationId="{907EF6B7-1338-4443-8C46-6A318D952DFD}"/>
          </ac:spMkLst>
        </pc:spChg>
        <pc:spChg chg="add del">
          <ac:chgData name="Boogaard, J.A. (Jeroen)" userId="5d8bfbb9-ac4d-4b54-995c-89502a1fc463" providerId="ADAL" clId="{76FAD468-140D-1D4C-8247-D22535D3B57F}" dt="2023-03-27T19:21:58.420" v="2774" actId="26606"/>
          <ac:spMkLst>
            <pc:docMk/>
            <pc:sldMk cId="737778669" sldId="426"/>
            <ac:spMk id="29" creationId="{DAAE4CDD-124C-4DCF-9584-B6033B545DD5}"/>
          </ac:spMkLst>
        </pc:spChg>
        <pc:spChg chg="add del">
          <ac:chgData name="Boogaard, J.A. (Jeroen)" userId="5d8bfbb9-ac4d-4b54-995c-89502a1fc463" providerId="ADAL" clId="{76FAD468-140D-1D4C-8247-D22535D3B57F}" dt="2023-03-27T19:21:58.420" v="2774" actId="26606"/>
          <ac:spMkLst>
            <pc:docMk/>
            <pc:sldMk cId="737778669" sldId="426"/>
            <ac:spMk id="30" creationId="{081E4A58-353D-44AE-B2FC-2A74E2E400F7}"/>
          </ac:spMkLst>
        </pc:spChg>
        <pc:spChg chg="add del">
          <ac:chgData name="Boogaard, J.A. (Jeroen)" userId="5d8bfbb9-ac4d-4b54-995c-89502a1fc463" providerId="ADAL" clId="{76FAD468-140D-1D4C-8247-D22535D3B57F}" dt="2023-03-27T19:21:59.191" v="2776" actId="26606"/>
          <ac:spMkLst>
            <pc:docMk/>
            <pc:sldMk cId="737778669" sldId="426"/>
            <ac:spMk id="32" creationId="{081EA652-8C6A-4E69-BEB9-170809474553}"/>
          </ac:spMkLst>
        </pc:spChg>
        <pc:spChg chg="add del">
          <ac:chgData name="Boogaard, J.A. (Jeroen)" userId="5d8bfbb9-ac4d-4b54-995c-89502a1fc463" providerId="ADAL" clId="{76FAD468-140D-1D4C-8247-D22535D3B57F}" dt="2023-03-27T19:21:59.191" v="2776" actId="26606"/>
          <ac:spMkLst>
            <pc:docMk/>
            <pc:sldMk cId="737778669" sldId="426"/>
            <ac:spMk id="33" creationId="{5298780A-33B9-4EA2-8F67-DE68AD62841B}"/>
          </ac:spMkLst>
        </pc:spChg>
        <pc:spChg chg="add del">
          <ac:chgData name="Boogaard, J.A. (Jeroen)" userId="5d8bfbb9-ac4d-4b54-995c-89502a1fc463" providerId="ADAL" clId="{76FAD468-140D-1D4C-8247-D22535D3B57F}" dt="2023-03-27T19:21:59.191" v="2776" actId="26606"/>
          <ac:spMkLst>
            <pc:docMk/>
            <pc:sldMk cId="737778669" sldId="426"/>
            <ac:spMk id="34" creationId="{7F488E8B-4E1E-4402-8935-D4E6C02615C7}"/>
          </ac:spMkLst>
        </pc:spChg>
        <pc:spChg chg="add del">
          <ac:chgData name="Boogaard, J.A. (Jeroen)" userId="5d8bfbb9-ac4d-4b54-995c-89502a1fc463" providerId="ADAL" clId="{76FAD468-140D-1D4C-8247-D22535D3B57F}" dt="2023-03-27T19:22:06.529" v="2778" actId="26606"/>
          <ac:spMkLst>
            <pc:docMk/>
            <pc:sldMk cId="737778669" sldId="426"/>
            <ac:spMk id="37" creationId="{1B15ED52-F352-441B-82BF-E0EA34836D08}"/>
          </ac:spMkLst>
        </pc:spChg>
        <pc:spChg chg="add del">
          <ac:chgData name="Boogaard, J.A. (Jeroen)" userId="5d8bfbb9-ac4d-4b54-995c-89502a1fc463" providerId="ADAL" clId="{76FAD468-140D-1D4C-8247-D22535D3B57F}" dt="2023-03-27T19:22:06.529" v="2778" actId="26606"/>
          <ac:spMkLst>
            <pc:docMk/>
            <pc:sldMk cId="737778669" sldId="426"/>
            <ac:spMk id="38" creationId="{3B2E3793-BFE6-45A2-9B7B-E18844431C99}"/>
          </ac:spMkLst>
        </pc:spChg>
        <pc:spChg chg="add del">
          <ac:chgData name="Boogaard, J.A. (Jeroen)" userId="5d8bfbb9-ac4d-4b54-995c-89502a1fc463" providerId="ADAL" clId="{76FAD468-140D-1D4C-8247-D22535D3B57F}" dt="2023-03-27T19:22:06.529" v="2778" actId="26606"/>
          <ac:spMkLst>
            <pc:docMk/>
            <pc:sldMk cId="737778669" sldId="426"/>
            <ac:spMk id="39" creationId="{BC4C4868-CB8F-4AF9-9CDB-8108F2C19B67}"/>
          </ac:spMkLst>
        </pc:spChg>
        <pc:spChg chg="add del">
          <ac:chgData name="Boogaard, J.A. (Jeroen)" userId="5d8bfbb9-ac4d-4b54-995c-89502a1fc463" providerId="ADAL" clId="{76FAD468-140D-1D4C-8247-D22535D3B57F}" dt="2023-03-27T19:22:06.529" v="2778" actId="26606"/>
          <ac:spMkLst>
            <pc:docMk/>
            <pc:sldMk cId="737778669" sldId="426"/>
            <ac:spMk id="40" creationId="{375E0459-6403-40CD-989D-56A4407CA12E}"/>
          </ac:spMkLst>
        </pc:spChg>
        <pc:spChg chg="add del">
          <ac:chgData name="Boogaard, J.A. (Jeroen)" userId="5d8bfbb9-ac4d-4b54-995c-89502a1fc463" providerId="ADAL" clId="{76FAD468-140D-1D4C-8247-D22535D3B57F}" dt="2023-03-27T19:22:06.529" v="2778" actId="26606"/>
          <ac:spMkLst>
            <pc:docMk/>
            <pc:sldMk cId="737778669" sldId="426"/>
            <ac:spMk id="41" creationId="{53E5B1A8-3AC9-4BD1-9BBC-78CA94F2D1BA}"/>
          </ac:spMkLst>
        </pc:spChg>
        <pc:spChg chg="add">
          <ac:chgData name="Boogaard, J.A. (Jeroen)" userId="5d8bfbb9-ac4d-4b54-995c-89502a1fc463" providerId="ADAL" clId="{76FAD468-140D-1D4C-8247-D22535D3B57F}" dt="2023-03-27T19:22:06.559" v="2779" actId="26606"/>
          <ac:spMkLst>
            <pc:docMk/>
            <pc:sldMk cId="737778669" sldId="426"/>
            <ac:spMk id="43" creationId="{F13C74B1-5B17-4795-BED0-7140497B445A}"/>
          </ac:spMkLst>
        </pc:spChg>
        <pc:spChg chg="add">
          <ac:chgData name="Boogaard, J.A. (Jeroen)" userId="5d8bfbb9-ac4d-4b54-995c-89502a1fc463" providerId="ADAL" clId="{76FAD468-140D-1D4C-8247-D22535D3B57F}" dt="2023-03-27T19:22:06.559" v="2779" actId="26606"/>
          <ac:spMkLst>
            <pc:docMk/>
            <pc:sldMk cId="737778669" sldId="426"/>
            <ac:spMk id="44" creationId="{D4974D33-8DC5-464E-8C6D-BE58F0669C17}"/>
          </ac:spMkLst>
        </pc:spChg>
        <pc:picChg chg="add del mod">
          <ac:chgData name="Boogaard, J.A. (Jeroen)" userId="5d8bfbb9-ac4d-4b54-995c-89502a1fc463" providerId="ADAL" clId="{76FAD468-140D-1D4C-8247-D22535D3B57F}" dt="2023-03-27T18:07:10.868" v="44" actId="478"/>
          <ac:picMkLst>
            <pc:docMk/>
            <pc:sldMk cId="737778669" sldId="426"/>
            <ac:picMk id="5" creationId="{D6881C7B-9ECA-3530-4815-4C444756D9FB}"/>
          </ac:picMkLst>
        </pc:picChg>
        <pc:picChg chg="add del">
          <ac:chgData name="Boogaard, J.A. (Jeroen)" userId="5d8bfbb9-ac4d-4b54-995c-89502a1fc463" providerId="ADAL" clId="{76FAD468-140D-1D4C-8247-D22535D3B57F}" dt="2023-03-27T19:21:50.113" v="2766" actId="26606"/>
          <ac:picMkLst>
            <pc:docMk/>
            <pc:sldMk cId="737778669" sldId="426"/>
            <ac:picMk id="12" creationId="{43C0E3AA-6ED8-B4BA-02D5-62C9981DF63E}"/>
          </ac:picMkLst>
        </pc:picChg>
        <pc:picChg chg="add del">
          <ac:chgData name="Boogaard, J.A. (Jeroen)" userId="5d8bfbb9-ac4d-4b54-995c-89502a1fc463" providerId="ADAL" clId="{76FAD468-140D-1D4C-8247-D22535D3B57F}" dt="2023-03-27T19:21:52.165" v="2768" actId="26606"/>
          <ac:picMkLst>
            <pc:docMk/>
            <pc:sldMk cId="737778669" sldId="426"/>
            <ac:picMk id="23" creationId="{20C7F875-FBEB-FD39-E64D-41544EF763C2}"/>
          </ac:picMkLst>
        </pc:picChg>
        <pc:picChg chg="add del">
          <ac:chgData name="Boogaard, J.A. (Jeroen)" userId="5d8bfbb9-ac4d-4b54-995c-89502a1fc463" providerId="ADAL" clId="{76FAD468-140D-1D4C-8247-D22535D3B57F}" dt="2023-03-27T19:21:55.812" v="2772" actId="26606"/>
          <ac:picMkLst>
            <pc:docMk/>
            <pc:sldMk cId="737778669" sldId="426"/>
            <ac:picMk id="26" creationId="{942046EB-7864-BD0C-A47E-067B5B15C5BD}"/>
          </ac:picMkLst>
        </pc:picChg>
        <pc:picChg chg="add">
          <ac:chgData name="Boogaard, J.A. (Jeroen)" userId="5d8bfbb9-ac4d-4b54-995c-89502a1fc463" providerId="ADAL" clId="{76FAD468-140D-1D4C-8247-D22535D3B57F}" dt="2023-03-27T19:22:06.559" v="2779" actId="26606"/>
          <ac:picMkLst>
            <pc:docMk/>
            <pc:sldMk cId="737778669" sldId="426"/>
            <ac:picMk id="45" creationId="{942046EB-7864-BD0C-A47E-067B5B15C5BD}"/>
          </ac:picMkLst>
        </pc:picChg>
        <pc:cxnChg chg="add del">
          <ac:chgData name="Boogaard, J.A. (Jeroen)" userId="5d8bfbb9-ac4d-4b54-995c-89502a1fc463" providerId="ADAL" clId="{76FAD468-140D-1D4C-8247-D22535D3B57F}" dt="2023-03-27T19:21:54.545" v="2770" actId="26606"/>
          <ac:cxnSpMkLst>
            <pc:docMk/>
            <pc:sldMk cId="737778669" sldId="426"/>
            <ac:cxnSpMk id="21" creationId="{23AAC9B5-8015-485C-ACF9-A750390E9A56}"/>
          </ac:cxnSpMkLst>
        </pc:cxnChg>
        <pc:cxnChg chg="add del">
          <ac:chgData name="Boogaard, J.A. (Jeroen)" userId="5d8bfbb9-ac4d-4b54-995c-89502a1fc463" providerId="ADAL" clId="{76FAD468-140D-1D4C-8247-D22535D3B57F}" dt="2023-03-27T19:21:59.191" v="2776" actId="26606"/>
          <ac:cxnSpMkLst>
            <pc:docMk/>
            <pc:sldMk cId="737778669" sldId="426"/>
            <ac:cxnSpMk id="35" creationId="{23AAC9B5-8015-485C-ACF9-A750390E9A56}"/>
          </ac:cxnSpMkLst>
        </pc:cxnChg>
      </pc:sldChg>
      <pc:sldChg chg="modSp del mod ord">
        <pc:chgData name="Boogaard, J.A. (Jeroen)" userId="5d8bfbb9-ac4d-4b54-995c-89502a1fc463" providerId="ADAL" clId="{76FAD468-140D-1D4C-8247-D22535D3B57F}" dt="2023-03-27T19:27:47.809" v="2849" actId="2696"/>
        <pc:sldMkLst>
          <pc:docMk/>
          <pc:sldMk cId="3706334714" sldId="427"/>
        </pc:sldMkLst>
        <pc:spChg chg="mod">
          <ac:chgData name="Boogaard, J.A. (Jeroen)" userId="5d8bfbb9-ac4d-4b54-995c-89502a1fc463" providerId="ADAL" clId="{76FAD468-140D-1D4C-8247-D22535D3B57F}" dt="2023-03-27T18:59:37.495" v="2254" actId="20577"/>
          <ac:spMkLst>
            <pc:docMk/>
            <pc:sldMk cId="3706334714" sldId="427"/>
            <ac:spMk id="2" creationId="{1F6020C6-0867-13C3-6841-F62139FA6CB6}"/>
          </ac:spMkLst>
        </pc:spChg>
        <pc:spChg chg="mod">
          <ac:chgData name="Boogaard, J.A. (Jeroen)" userId="5d8bfbb9-ac4d-4b54-995c-89502a1fc463" providerId="ADAL" clId="{76FAD468-140D-1D4C-8247-D22535D3B57F}" dt="2023-03-27T18:56:58.152" v="2182" actId="6549"/>
          <ac:spMkLst>
            <pc:docMk/>
            <pc:sldMk cId="3706334714" sldId="427"/>
            <ac:spMk id="3" creationId="{AD692913-0169-2608-B7F2-F88EB04F4B77}"/>
          </ac:spMkLst>
        </pc:spChg>
      </pc:sldChg>
      <pc:sldChg chg="addSp delSp modSp mod setBg">
        <pc:chgData name="Boogaard, J.A. (Jeroen)" userId="5d8bfbb9-ac4d-4b54-995c-89502a1fc463" providerId="ADAL" clId="{76FAD468-140D-1D4C-8247-D22535D3B57F}" dt="2023-03-27T20:21:44.827" v="3522" actId="26606"/>
        <pc:sldMkLst>
          <pc:docMk/>
          <pc:sldMk cId="2310015082" sldId="428"/>
        </pc:sldMkLst>
        <pc:spChg chg="mod">
          <ac:chgData name="Boogaard, J.A. (Jeroen)" userId="5d8bfbb9-ac4d-4b54-995c-89502a1fc463" providerId="ADAL" clId="{76FAD468-140D-1D4C-8247-D22535D3B57F}" dt="2023-03-27T20:21:44.827" v="3522" actId="26606"/>
          <ac:spMkLst>
            <pc:docMk/>
            <pc:sldMk cId="2310015082" sldId="428"/>
            <ac:spMk id="2" creationId="{AC8A2567-1C51-D89A-BDA9-FC1A8EC66B6D}"/>
          </ac:spMkLst>
        </pc:spChg>
        <pc:spChg chg="del">
          <ac:chgData name="Boogaard, J.A. (Jeroen)" userId="5d8bfbb9-ac4d-4b54-995c-89502a1fc463" providerId="ADAL" clId="{76FAD468-140D-1D4C-8247-D22535D3B57F}" dt="2023-03-27T20:12:38.057" v="3466" actId="478"/>
          <ac:spMkLst>
            <pc:docMk/>
            <pc:sldMk cId="2310015082" sldId="428"/>
            <ac:spMk id="3" creationId="{69D8F867-C004-5D98-8A44-9CC2B086F433}"/>
          </ac:spMkLst>
        </pc:spChg>
        <pc:spChg chg="add del mod">
          <ac:chgData name="Boogaard, J.A. (Jeroen)" userId="5d8bfbb9-ac4d-4b54-995c-89502a1fc463" providerId="ADAL" clId="{76FAD468-140D-1D4C-8247-D22535D3B57F}" dt="2023-03-27T20:17:31.301" v="3480"/>
          <ac:spMkLst>
            <pc:docMk/>
            <pc:sldMk cId="2310015082" sldId="428"/>
            <ac:spMk id="4" creationId="{CD8866CD-AAF4-A9C0-6931-2881AA24A1B1}"/>
          </ac:spMkLst>
        </pc:spChg>
        <pc:spChg chg="add del mod">
          <ac:chgData name="Boogaard, J.A. (Jeroen)" userId="5d8bfbb9-ac4d-4b54-995c-89502a1fc463" providerId="ADAL" clId="{76FAD468-140D-1D4C-8247-D22535D3B57F}" dt="2023-03-27T20:21:12.071" v="3511" actId="478"/>
          <ac:spMkLst>
            <pc:docMk/>
            <pc:sldMk cId="2310015082" sldId="428"/>
            <ac:spMk id="5" creationId="{B5D52296-C973-6ADD-A2DC-92B39EE1748D}"/>
          </ac:spMkLst>
        </pc:spChg>
        <pc:spChg chg="add del mod">
          <ac:chgData name="Boogaard, J.A. (Jeroen)" userId="5d8bfbb9-ac4d-4b54-995c-89502a1fc463" providerId="ADAL" clId="{76FAD468-140D-1D4C-8247-D22535D3B57F}" dt="2023-03-27T20:21:15.264" v="3512" actId="478"/>
          <ac:spMkLst>
            <pc:docMk/>
            <pc:sldMk cId="2310015082" sldId="428"/>
            <ac:spMk id="9" creationId="{A57A6C8B-67E8-1566-ED56-E96640710F8E}"/>
          </ac:spMkLst>
        </pc:spChg>
        <pc:spChg chg="add del">
          <ac:chgData name="Boogaard, J.A. (Jeroen)" userId="5d8bfbb9-ac4d-4b54-995c-89502a1fc463" providerId="ADAL" clId="{76FAD468-140D-1D4C-8247-D22535D3B57F}" dt="2023-03-27T20:21:08.334" v="3510" actId="26606"/>
          <ac:spMkLst>
            <pc:docMk/>
            <pc:sldMk cId="2310015082" sldId="428"/>
            <ac:spMk id="12" creationId="{F13C74B1-5B17-4795-BED0-7140497B445A}"/>
          </ac:spMkLst>
        </pc:spChg>
        <pc:spChg chg="add del">
          <ac:chgData name="Boogaard, J.A. (Jeroen)" userId="5d8bfbb9-ac4d-4b54-995c-89502a1fc463" providerId="ADAL" clId="{76FAD468-140D-1D4C-8247-D22535D3B57F}" dt="2023-03-27T20:21:08.334" v="3510" actId="26606"/>
          <ac:spMkLst>
            <pc:docMk/>
            <pc:sldMk cId="2310015082" sldId="428"/>
            <ac:spMk id="14" creationId="{D4974D33-8DC5-464E-8C6D-BE58F0669C17}"/>
          </ac:spMkLst>
        </pc:spChg>
        <pc:spChg chg="add del">
          <ac:chgData name="Boogaard, J.A. (Jeroen)" userId="5d8bfbb9-ac4d-4b54-995c-89502a1fc463" providerId="ADAL" clId="{76FAD468-140D-1D4C-8247-D22535D3B57F}" dt="2023-03-27T20:21:44.827" v="3522" actId="26606"/>
          <ac:spMkLst>
            <pc:docMk/>
            <pc:sldMk cId="2310015082" sldId="428"/>
            <ac:spMk id="19" creationId="{04812C46-200A-4DEB-A05E-3ED6C68C2387}"/>
          </ac:spMkLst>
        </pc:spChg>
        <pc:spChg chg="add del">
          <ac:chgData name="Boogaard, J.A. (Jeroen)" userId="5d8bfbb9-ac4d-4b54-995c-89502a1fc463" providerId="ADAL" clId="{76FAD468-140D-1D4C-8247-D22535D3B57F}" dt="2023-03-27T20:21:44.827" v="3522" actId="26606"/>
          <ac:spMkLst>
            <pc:docMk/>
            <pc:sldMk cId="2310015082" sldId="428"/>
            <ac:spMk id="21" creationId="{D1EA859B-E555-4109-94F3-6700E046E008}"/>
          </ac:spMkLst>
        </pc:spChg>
        <pc:spChg chg="add del">
          <ac:chgData name="Boogaard, J.A. (Jeroen)" userId="5d8bfbb9-ac4d-4b54-995c-89502a1fc463" providerId="ADAL" clId="{76FAD468-140D-1D4C-8247-D22535D3B57F}" dt="2023-03-27T20:21:26.303" v="3515" actId="26606"/>
          <ac:spMkLst>
            <pc:docMk/>
            <pc:sldMk cId="2310015082" sldId="428"/>
            <ac:spMk id="26" creationId="{9203DE33-2CD4-4CA8-9AF3-37C3B65133B0}"/>
          </ac:spMkLst>
        </pc:spChg>
        <pc:spChg chg="add del">
          <ac:chgData name="Boogaard, J.A. (Jeroen)" userId="5d8bfbb9-ac4d-4b54-995c-89502a1fc463" providerId="ADAL" clId="{76FAD468-140D-1D4C-8247-D22535D3B57F}" dt="2023-03-27T20:21:26.303" v="3515" actId="26606"/>
          <ac:spMkLst>
            <pc:docMk/>
            <pc:sldMk cId="2310015082" sldId="428"/>
            <ac:spMk id="28" creationId="{0AF57B88-1D4C-41FA-A761-EC1DD10C35CB}"/>
          </ac:spMkLst>
        </pc:spChg>
        <pc:spChg chg="add del">
          <ac:chgData name="Boogaard, J.A. (Jeroen)" userId="5d8bfbb9-ac4d-4b54-995c-89502a1fc463" providerId="ADAL" clId="{76FAD468-140D-1D4C-8247-D22535D3B57F}" dt="2023-03-27T20:21:26.303" v="3515" actId="26606"/>
          <ac:spMkLst>
            <pc:docMk/>
            <pc:sldMk cId="2310015082" sldId="428"/>
            <ac:spMk id="30" creationId="{D2548F45-5164-4ABB-8212-7F293FDED8D4}"/>
          </ac:spMkLst>
        </pc:spChg>
        <pc:spChg chg="add del">
          <ac:chgData name="Boogaard, J.A. (Jeroen)" userId="5d8bfbb9-ac4d-4b54-995c-89502a1fc463" providerId="ADAL" clId="{76FAD468-140D-1D4C-8247-D22535D3B57F}" dt="2023-03-27T20:21:26.303" v="3515" actId="26606"/>
          <ac:spMkLst>
            <pc:docMk/>
            <pc:sldMk cId="2310015082" sldId="428"/>
            <ac:spMk id="32" creationId="{5E81CCFB-7BEF-4186-86FB-D09450B4D02D}"/>
          </ac:spMkLst>
        </pc:spChg>
        <pc:spChg chg="add del">
          <ac:chgData name="Boogaard, J.A. (Jeroen)" userId="5d8bfbb9-ac4d-4b54-995c-89502a1fc463" providerId="ADAL" clId="{76FAD468-140D-1D4C-8247-D22535D3B57F}" dt="2023-03-27T20:21:29.284" v="3517" actId="26606"/>
          <ac:spMkLst>
            <pc:docMk/>
            <pc:sldMk cId="2310015082" sldId="428"/>
            <ac:spMk id="34" creationId="{9B7AD9F6-8CE7-4299-8FC6-328F4DCD3FF9}"/>
          </ac:spMkLst>
        </pc:spChg>
        <pc:spChg chg="add del">
          <ac:chgData name="Boogaard, J.A. (Jeroen)" userId="5d8bfbb9-ac4d-4b54-995c-89502a1fc463" providerId="ADAL" clId="{76FAD468-140D-1D4C-8247-D22535D3B57F}" dt="2023-03-27T20:21:29.284" v="3517" actId="26606"/>
          <ac:spMkLst>
            <pc:docMk/>
            <pc:sldMk cId="2310015082" sldId="428"/>
            <ac:spMk id="35" creationId="{F49775AF-8896-43EE-92C6-83497D6DC56F}"/>
          </ac:spMkLst>
        </pc:spChg>
        <pc:spChg chg="add del">
          <ac:chgData name="Boogaard, J.A. (Jeroen)" userId="5d8bfbb9-ac4d-4b54-995c-89502a1fc463" providerId="ADAL" clId="{76FAD468-140D-1D4C-8247-D22535D3B57F}" dt="2023-03-27T20:21:41.057" v="3519" actId="26606"/>
          <ac:spMkLst>
            <pc:docMk/>
            <pc:sldMk cId="2310015082" sldId="428"/>
            <ac:spMk id="37" creationId="{9203DE33-2CD4-4CA8-9AF3-37C3B65133B0}"/>
          </ac:spMkLst>
        </pc:spChg>
        <pc:spChg chg="add del">
          <ac:chgData name="Boogaard, J.A. (Jeroen)" userId="5d8bfbb9-ac4d-4b54-995c-89502a1fc463" providerId="ADAL" clId="{76FAD468-140D-1D4C-8247-D22535D3B57F}" dt="2023-03-27T20:21:41.057" v="3519" actId="26606"/>
          <ac:spMkLst>
            <pc:docMk/>
            <pc:sldMk cId="2310015082" sldId="428"/>
            <ac:spMk id="38" creationId="{0AF57B88-1D4C-41FA-A761-EC1DD10C35CB}"/>
          </ac:spMkLst>
        </pc:spChg>
        <pc:spChg chg="add del">
          <ac:chgData name="Boogaard, J.A. (Jeroen)" userId="5d8bfbb9-ac4d-4b54-995c-89502a1fc463" providerId="ADAL" clId="{76FAD468-140D-1D4C-8247-D22535D3B57F}" dt="2023-03-27T20:21:41.057" v="3519" actId="26606"/>
          <ac:spMkLst>
            <pc:docMk/>
            <pc:sldMk cId="2310015082" sldId="428"/>
            <ac:spMk id="39" creationId="{D2548F45-5164-4ABB-8212-7F293FDED8D4}"/>
          </ac:spMkLst>
        </pc:spChg>
        <pc:spChg chg="add del">
          <ac:chgData name="Boogaard, J.A. (Jeroen)" userId="5d8bfbb9-ac4d-4b54-995c-89502a1fc463" providerId="ADAL" clId="{76FAD468-140D-1D4C-8247-D22535D3B57F}" dt="2023-03-27T20:21:41.057" v="3519" actId="26606"/>
          <ac:spMkLst>
            <pc:docMk/>
            <pc:sldMk cId="2310015082" sldId="428"/>
            <ac:spMk id="40" creationId="{5E81CCFB-7BEF-4186-86FB-D09450B4D02D}"/>
          </ac:spMkLst>
        </pc:spChg>
        <pc:spChg chg="add del">
          <ac:chgData name="Boogaard, J.A. (Jeroen)" userId="5d8bfbb9-ac4d-4b54-995c-89502a1fc463" providerId="ADAL" clId="{76FAD468-140D-1D4C-8247-D22535D3B57F}" dt="2023-03-27T20:21:44.768" v="3521" actId="26606"/>
          <ac:spMkLst>
            <pc:docMk/>
            <pc:sldMk cId="2310015082" sldId="428"/>
            <ac:spMk id="42" creationId="{A1D7EC86-7CB9-431D-8AC3-8AAF0440B162}"/>
          </ac:spMkLst>
        </pc:spChg>
        <pc:spChg chg="add del">
          <ac:chgData name="Boogaard, J.A. (Jeroen)" userId="5d8bfbb9-ac4d-4b54-995c-89502a1fc463" providerId="ADAL" clId="{76FAD468-140D-1D4C-8247-D22535D3B57F}" dt="2023-03-27T20:21:44.768" v="3521" actId="26606"/>
          <ac:spMkLst>
            <pc:docMk/>
            <pc:sldMk cId="2310015082" sldId="428"/>
            <ac:spMk id="43" creationId="{D4B9777F-B610-419B-9193-80306388F3E2}"/>
          </ac:spMkLst>
        </pc:spChg>
        <pc:spChg chg="add del">
          <ac:chgData name="Boogaard, J.A. (Jeroen)" userId="5d8bfbb9-ac4d-4b54-995c-89502a1fc463" providerId="ADAL" clId="{76FAD468-140D-1D4C-8247-D22535D3B57F}" dt="2023-03-27T20:21:44.768" v="3521" actId="26606"/>
          <ac:spMkLst>
            <pc:docMk/>
            <pc:sldMk cId="2310015082" sldId="428"/>
            <ac:spMk id="44" creationId="{311F016A-A753-449B-9EA6-322199B7119E}"/>
          </ac:spMkLst>
        </pc:spChg>
        <pc:spChg chg="add del">
          <ac:chgData name="Boogaard, J.A. (Jeroen)" userId="5d8bfbb9-ac4d-4b54-995c-89502a1fc463" providerId="ADAL" clId="{76FAD468-140D-1D4C-8247-D22535D3B57F}" dt="2023-03-27T20:21:44.768" v="3521" actId="26606"/>
          <ac:spMkLst>
            <pc:docMk/>
            <pc:sldMk cId="2310015082" sldId="428"/>
            <ac:spMk id="45" creationId="{95106A28-883A-4993-BF9E-C403B81A8D66}"/>
          </ac:spMkLst>
        </pc:spChg>
        <pc:spChg chg="add del">
          <ac:chgData name="Boogaard, J.A. (Jeroen)" userId="5d8bfbb9-ac4d-4b54-995c-89502a1fc463" providerId="ADAL" clId="{76FAD468-140D-1D4C-8247-D22535D3B57F}" dt="2023-03-27T20:21:44.768" v="3521" actId="26606"/>
          <ac:spMkLst>
            <pc:docMk/>
            <pc:sldMk cId="2310015082" sldId="428"/>
            <ac:spMk id="46" creationId="{F5AE4E4F-9F4C-43ED-8299-9BD63B74E8F0}"/>
          </ac:spMkLst>
        </pc:spChg>
        <pc:spChg chg="add">
          <ac:chgData name="Boogaard, J.A. (Jeroen)" userId="5d8bfbb9-ac4d-4b54-995c-89502a1fc463" providerId="ADAL" clId="{76FAD468-140D-1D4C-8247-D22535D3B57F}" dt="2023-03-27T20:21:44.827" v="3522" actId="26606"/>
          <ac:spMkLst>
            <pc:docMk/>
            <pc:sldMk cId="2310015082" sldId="428"/>
            <ac:spMk id="48" creationId="{3A930249-8242-4E2B-AF17-C01826488321}"/>
          </ac:spMkLst>
        </pc:spChg>
        <pc:spChg chg="add">
          <ac:chgData name="Boogaard, J.A. (Jeroen)" userId="5d8bfbb9-ac4d-4b54-995c-89502a1fc463" providerId="ADAL" clId="{76FAD468-140D-1D4C-8247-D22535D3B57F}" dt="2023-03-27T20:21:44.827" v="3522" actId="26606"/>
          <ac:spMkLst>
            <pc:docMk/>
            <pc:sldMk cId="2310015082" sldId="428"/>
            <ac:spMk id="49" creationId="{A5BDD999-C5E1-4B3E-A710-768673819165}"/>
          </ac:spMkLst>
        </pc:spChg>
        <pc:picChg chg="add mod ord">
          <ac:chgData name="Boogaard, J.A. (Jeroen)" userId="5d8bfbb9-ac4d-4b54-995c-89502a1fc463" providerId="ADAL" clId="{76FAD468-140D-1D4C-8247-D22535D3B57F}" dt="2023-03-27T20:21:44.827" v="3522" actId="26606"/>
          <ac:picMkLst>
            <pc:docMk/>
            <pc:sldMk cId="2310015082" sldId="428"/>
            <ac:picMk id="7" creationId="{57F474B9-534D-B60C-BB10-600ACD6DA439}"/>
          </ac:picMkLst>
        </pc:picChg>
      </pc:sldChg>
      <pc:sldChg chg="modSp del mod">
        <pc:chgData name="Boogaard, J.A. (Jeroen)" userId="5d8bfbb9-ac4d-4b54-995c-89502a1fc463" providerId="ADAL" clId="{76FAD468-140D-1D4C-8247-D22535D3B57F}" dt="2023-03-27T20:22:18.849" v="3523" actId="2696"/>
        <pc:sldMkLst>
          <pc:docMk/>
          <pc:sldMk cId="328547022" sldId="429"/>
        </pc:sldMkLst>
        <pc:spChg chg="mod">
          <ac:chgData name="Boogaard, J.A. (Jeroen)" userId="5d8bfbb9-ac4d-4b54-995c-89502a1fc463" providerId="ADAL" clId="{76FAD468-140D-1D4C-8247-D22535D3B57F}" dt="2023-03-27T20:17:33.730" v="3483"/>
          <ac:spMkLst>
            <pc:docMk/>
            <pc:sldMk cId="328547022" sldId="429"/>
            <ac:spMk id="3" creationId="{DA0D41DF-98E5-FDB2-9668-88CD892D51AC}"/>
          </ac:spMkLst>
        </pc:spChg>
      </pc:sldChg>
      <pc:sldChg chg="addSp delSp modSp mod setBg">
        <pc:chgData name="Boogaard, J.A. (Jeroen)" userId="5d8bfbb9-ac4d-4b54-995c-89502a1fc463" providerId="ADAL" clId="{76FAD468-140D-1D4C-8247-D22535D3B57F}" dt="2023-03-28T10:24:49.304" v="4090" actId="27636"/>
        <pc:sldMkLst>
          <pc:docMk/>
          <pc:sldMk cId="1985364528" sldId="430"/>
        </pc:sldMkLst>
        <pc:spChg chg="mod">
          <ac:chgData name="Boogaard, J.A. (Jeroen)" userId="5d8bfbb9-ac4d-4b54-995c-89502a1fc463" providerId="ADAL" clId="{76FAD468-140D-1D4C-8247-D22535D3B57F}" dt="2023-03-28T10:24:49.304" v="4090" actId="27636"/>
          <ac:spMkLst>
            <pc:docMk/>
            <pc:sldMk cId="1985364528" sldId="430"/>
            <ac:spMk id="2" creationId="{CBBA22F7-8D91-97F4-B104-803D35B5ADC2}"/>
          </ac:spMkLst>
        </pc:spChg>
        <pc:spChg chg="del mod">
          <ac:chgData name="Boogaard, J.A. (Jeroen)" userId="5d8bfbb9-ac4d-4b54-995c-89502a1fc463" providerId="ADAL" clId="{76FAD468-140D-1D4C-8247-D22535D3B57F}" dt="2023-03-28T10:24:36.425" v="4077" actId="478"/>
          <ac:spMkLst>
            <pc:docMk/>
            <pc:sldMk cId="1985364528" sldId="430"/>
            <ac:spMk id="3" creationId="{B658412C-1489-CF7E-DEF1-229875DEF61B}"/>
          </ac:spMkLst>
        </pc:spChg>
        <pc:spChg chg="add">
          <ac:chgData name="Boogaard, J.A. (Jeroen)" userId="5d8bfbb9-ac4d-4b54-995c-89502a1fc463" providerId="ADAL" clId="{76FAD468-140D-1D4C-8247-D22535D3B57F}" dt="2023-03-28T10:24:23.519" v="4074" actId="26606"/>
          <ac:spMkLst>
            <pc:docMk/>
            <pc:sldMk cId="1985364528" sldId="430"/>
            <ac:spMk id="10" creationId="{A3363022-C969-41E9-8EB2-E4C94908C1FA}"/>
          </ac:spMkLst>
        </pc:spChg>
        <pc:spChg chg="add">
          <ac:chgData name="Boogaard, J.A. (Jeroen)" userId="5d8bfbb9-ac4d-4b54-995c-89502a1fc463" providerId="ADAL" clId="{76FAD468-140D-1D4C-8247-D22535D3B57F}" dt="2023-03-28T10:24:23.519" v="4074" actId="26606"/>
          <ac:spMkLst>
            <pc:docMk/>
            <pc:sldMk cId="1985364528" sldId="430"/>
            <ac:spMk id="12" creationId="{8D1AD6B3-BE88-4CEB-BA17-790657CC4729}"/>
          </ac:spMkLst>
        </pc:spChg>
        <pc:grpChg chg="add">
          <ac:chgData name="Boogaard, J.A. (Jeroen)" userId="5d8bfbb9-ac4d-4b54-995c-89502a1fc463" providerId="ADAL" clId="{76FAD468-140D-1D4C-8247-D22535D3B57F}" dt="2023-03-28T10:24:23.519" v="4074" actId="26606"/>
          <ac:grpSpMkLst>
            <pc:docMk/>
            <pc:sldMk cId="1985364528" sldId="430"/>
            <ac:grpSpMk id="14" creationId="{89D1390B-7E13-4B4F-9CB2-391063412E54}"/>
          </ac:grpSpMkLst>
        </pc:grpChg>
        <pc:picChg chg="add">
          <ac:chgData name="Boogaard, J.A. (Jeroen)" userId="5d8bfbb9-ac4d-4b54-995c-89502a1fc463" providerId="ADAL" clId="{76FAD468-140D-1D4C-8247-D22535D3B57F}" dt="2023-03-28T10:24:23.519" v="4074" actId="26606"/>
          <ac:picMkLst>
            <pc:docMk/>
            <pc:sldMk cId="1985364528" sldId="430"/>
            <ac:picMk id="7" creationId="{AA59EA28-FE74-9B60-BB8C-2FA9C05B999C}"/>
          </ac:picMkLst>
        </pc:picChg>
      </pc:sldChg>
      <pc:sldChg chg="addSp modSp del mod">
        <pc:chgData name="Boogaard, J.A. (Jeroen)" userId="5d8bfbb9-ac4d-4b54-995c-89502a1fc463" providerId="ADAL" clId="{76FAD468-140D-1D4C-8247-D22535D3B57F}" dt="2023-03-27T19:18:04.283" v="2743" actId="2696"/>
        <pc:sldMkLst>
          <pc:docMk/>
          <pc:sldMk cId="2428020570" sldId="431"/>
        </pc:sldMkLst>
        <pc:spChg chg="mod">
          <ac:chgData name="Boogaard, J.A. (Jeroen)" userId="5d8bfbb9-ac4d-4b54-995c-89502a1fc463" providerId="ADAL" clId="{76FAD468-140D-1D4C-8247-D22535D3B57F}" dt="2023-03-27T19:09:43.519" v="2464" actId="6549"/>
          <ac:spMkLst>
            <pc:docMk/>
            <pc:sldMk cId="2428020570" sldId="431"/>
            <ac:spMk id="2" creationId="{1E9AC033-285B-67DA-7B8D-54BE2A328340}"/>
          </ac:spMkLst>
        </pc:spChg>
        <pc:spChg chg="add mod">
          <ac:chgData name="Boogaard, J.A. (Jeroen)" userId="5d8bfbb9-ac4d-4b54-995c-89502a1fc463" providerId="ADAL" clId="{76FAD468-140D-1D4C-8247-D22535D3B57F}" dt="2023-03-27T18:05:21.330" v="32" actId="20577"/>
          <ac:spMkLst>
            <pc:docMk/>
            <pc:sldMk cId="2428020570" sldId="431"/>
            <ac:spMk id="3" creationId="{5D5404D2-2467-18CA-C5CE-3C7B4412CD30}"/>
          </ac:spMkLst>
        </pc:spChg>
        <pc:spChg chg="mod">
          <ac:chgData name="Boogaard, J.A. (Jeroen)" userId="5d8bfbb9-ac4d-4b54-995c-89502a1fc463" providerId="ADAL" clId="{76FAD468-140D-1D4C-8247-D22535D3B57F}" dt="2023-03-27T18:05:30.585" v="33" actId="6549"/>
          <ac:spMkLst>
            <pc:docMk/>
            <pc:sldMk cId="2428020570" sldId="431"/>
            <ac:spMk id="4" creationId="{0ED1F336-883F-7B53-8B9C-365B568A8327}"/>
          </ac:spMkLst>
        </pc:spChg>
      </pc:sldChg>
      <pc:sldChg chg="addSp delSp modSp mod setBg">
        <pc:chgData name="Boogaard, J.A. (Jeroen)" userId="5d8bfbb9-ac4d-4b54-995c-89502a1fc463" providerId="ADAL" clId="{76FAD468-140D-1D4C-8247-D22535D3B57F}" dt="2023-03-28T07:04:13.567" v="4050" actId="26606"/>
        <pc:sldMkLst>
          <pc:docMk/>
          <pc:sldMk cId="2263338013" sldId="432"/>
        </pc:sldMkLst>
        <pc:spChg chg="mod">
          <ac:chgData name="Boogaard, J.A. (Jeroen)" userId="5d8bfbb9-ac4d-4b54-995c-89502a1fc463" providerId="ADAL" clId="{76FAD468-140D-1D4C-8247-D22535D3B57F}" dt="2023-03-28T07:04:13.567" v="4050" actId="26606"/>
          <ac:spMkLst>
            <pc:docMk/>
            <pc:sldMk cId="2263338013" sldId="432"/>
            <ac:spMk id="2" creationId="{25678A06-3FE9-4DAF-A217-C0DFE2715D21}"/>
          </ac:spMkLst>
        </pc:spChg>
        <pc:spChg chg="add del mod">
          <ac:chgData name="Boogaard, J.A. (Jeroen)" userId="5d8bfbb9-ac4d-4b54-995c-89502a1fc463" providerId="ADAL" clId="{76FAD468-140D-1D4C-8247-D22535D3B57F}" dt="2023-03-28T07:04:13.567" v="4050" actId="26606"/>
          <ac:spMkLst>
            <pc:docMk/>
            <pc:sldMk cId="2263338013" sldId="432"/>
            <ac:spMk id="3" creationId="{B151DEEB-24D6-1E65-F5F8-1A43F50C7380}"/>
          </ac:spMkLst>
        </pc:spChg>
        <pc:spChg chg="add del">
          <ac:chgData name="Boogaard, J.A. (Jeroen)" userId="5d8bfbb9-ac4d-4b54-995c-89502a1fc463" providerId="ADAL" clId="{76FAD468-140D-1D4C-8247-D22535D3B57F}" dt="2023-03-28T07:03:58.136" v="4037" actId="26606"/>
          <ac:spMkLst>
            <pc:docMk/>
            <pc:sldMk cId="2263338013" sldId="432"/>
            <ac:spMk id="9" creationId="{BACC6370-2D7E-4714-9D71-7542949D7D5D}"/>
          </ac:spMkLst>
        </pc:spChg>
        <pc:spChg chg="add del">
          <ac:chgData name="Boogaard, J.A. (Jeroen)" userId="5d8bfbb9-ac4d-4b54-995c-89502a1fc463" providerId="ADAL" clId="{76FAD468-140D-1D4C-8247-D22535D3B57F}" dt="2023-03-28T07:04:06.314" v="4045" actId="26606"/>
          <ac:spMkLst>
            <pc:docMk/>
            <pc:sldMk cId="2263338013" sldId="432"/>
            <ac:spMk id="10" creationId="{D1D34770-47A8-402C-AF23-2B653F2D88C1}"/>
          </ac:spMkLst>
        </pc:spChg>
        <pc:spChg chg="add del">
          <ac:chgData name="Boogaard, J.A. (Jeroen)" userId="5d8bfbb9-ac4d-4b54-995c-89502a1fc463" providerId="ADAL" clId="{76FAD468-140D-1D4C-8247-D22535D3B57F}" dt="2023-03-28T07:03:58.136" v="4037" actId="26606"/>
          <ac:spMkLst>
            <pc:docMk/>
            <pc:sldMk cId="2263338013" sldId="432"/>
            <ac:spMk id="11" creationId="{F68B3F68-107C-434F-AA38-110D5EA91B85}"/>
          </ac:spMkLst>
        </pc:spChg>
        <pc:spChg chg="add del">
          <ac:chgData name="Boogaard, J.A. (Jeroen)" userId="5d8bfbb9-ac4d-4b54-995c-89502a1fc463" providerId="ADAL" clId="{76FAD468-140D-1D4C-8247-D22535D3B57F}" dt="2023-03-28T07:03:58.136" v="4037" actId="26606"/>
          <ac:spMkLst>
            <pc:docMk/>
            <pc:sldMk cId="2263338013" sldId="432"/>
            <ac:spMk id="13" creationId="{AAD0DBB9-1A4B-4391-81D4-CB19F9AB918A}"/>
          </ac:spMkLst>
        </pc:spChg>
        <pc:spChg chg="add del">
          <ac:chgData name="Boogaard, J.A. (Jeroen)" userId="5d8bfbb9-ac4d-4b54-995c-89502a1fc463" providerId="ADAL" clId="{76FAD468-140D-1D4C-8247-D22535D3B57F}" dt="2023-03-28T07:03:58.136" v="4037" actId="26606"/>
          <ac:spMkLst>
            <pc:docMk/>
            <pc:sldMk cId="2263338013" sldId="432"/>
            <ac:spMk id="15" creationId="{063BBA22-50EA-4C4D-BE05-F1CE4E63AA56}"/>
          </ac:spMkLst>
        </pc:spChg>
        <pc:spChg chg="add del">
          <ac:chgData name="Boogaard, J.A. (Jeroen)" userId="5d8bfbb9-ac4d-4b54-995c-89502a1fc463" providerId="ADAL" clId="{76FAD468-140D-1D4C-8247-D22535D3B57F}" dt="2023-03-28T07:03:59.253" v="4039" actId="26606"/>
          <ac:spMkLst>
            <pc:docMk/>
            <pc:sldMk cId="2263338013" sldId="432"/>
            <ac:spMk id="17" creationId="{F13C74B1-5B17-4795-BED0-7140497B445A}"/>
          </ac:spMkLst>
        </pc:spChg>
        <pc:spChg chg="add del">
          <ac:chgData name="Boogaard, J.A. (Jeroen)" userId="5d8bfbb9-ac4d-4b54-995c-89502a1fc463" providerId="ADAL" clId="{76FAD468-140D-1D4C-8247-D22535D3B57F}" dt="2023-03-28T07:03:59.253" v="4039" actId="26606"/>
          <ac:spMkLst>
            <pc:docMk/>
            <pc:sldMk cId="2263338013" sldId="432"/>
            <ac:spMk id="18" creationId="{D4974D33-8DC5-464E-8C6D-BE58F0669C17}"/>
          </ac:spMkLst>
        </pc:spChg>
        <pc:spChg chg="add del">
          <ac:chgData name="Boogaard, J.A. (Jeroen)" userId="5d8bfbb9-ac4d-4b54-995c-89502a1fc463" providerId="ADAL" clId="{76FAD468-140D-1D4C-8247-D22535D3B57F}" dt="2023-03-28T07:03:59.253" v="4039" actId="26606"/>
          <ac:spMkLst>
            <pc:docMk/>
            <pc:sldMk cId="2263338013" sldId="432"/>
            <ac:spMk id="19" creationId="{B151DEEB-24D6-1E65-F5F8-1A43F50C7380}"/>
          </ac:spMkLst>
        </pc:spChg>
        <pc:spChg chg="add del">
          <ac:chgData name="Boogaard, J.A. (Jeroen)" userId="5d8bfbb9-ac4d-4b54-995c-89502a1fc463" providerId="ADAL" clId="{76FAD468-140D-1D4C-8247-D22535D3B57F}" dt="2023-03-28T07:04:01.881" v="4041" actId="26606"/>
          <ac:spMkLst>
            <pc:docMk/>
            <pc:sldMk cId="2263338013" sldId="432"/>
            <ac:spMk id="22" creationId="{BACC6370-2D7E-4714-9D71-7542949D7D5D}"/>
          </ac:spMkLst>
        </pc:spChg>
        <pc:spChg chg="add del">
          <ac:chgData name="Boogaard, J.A. (Jeroen)" userId="5d8bfbb9-ac4d-4b54-995c-89502a1fc463" providerId="ADAL" clId="{76FAD468-140D-1D4C-8247-D22535D3B57F}" dt="2023-03-28T07:04:01.881" v="4041" actId="26606"/>
          <ac:spMkLst>
            <pc:docMk/>
            <pc:sldMk cId="2263338013" sldId="432"/>
            <ac:spMk id="23" creationId="{F68B3F68-107C-434F-AA38-110D5EA91B85}"/>
          </ac:spMkLst>
        </pc:spChg>
        <pc:spChg chg="add del">
          <ac:chgData name="Boogaard, J.A. (Jeroen)" userId="5d8bfbb9-ac4d-4b54-995c-89502a1fc463" providerId="ADAL" clId="{76FAD468-140D-1D4C-8247-D22535D3B57F}" dt="2023-03-28T07:04:01.881" v="4041" actId="26606"/>
          <ac:spMkLst>
            <pc:docMk/>
            <pc:sldMk cId="2263338013" sldId="432"/>
            <ac:spMk id="24" creationId="{AAD0DBB9-1A4B-4391-81D4-CB19F9AB918A}"/>
          </ac:spMkLst>
        </pc:spChg>
        <pc:spChg chg="add del">
          <ac:chgData name="Boogaard, J.A. (Jeroen)" userId="5d8bfbb9-ac4d-4b54-995c-89502a1fc463" providerId="ADAL" clId="{76FAD468-140D-1D4C-8247-D22535D3B57F}" dt="2023-03-28T07:04:01.881" v="4041" actId="26606"/>
          <ac:spMkLst>
            <pc:docMk/>
            <pc:sldMk cId="2263338013" sldId="432"/>
            <ac:spMk id="25" creationId="{063BBA22-50EA-4C4D-BE05-F1CE4E63AA56}"/>
          </ac:spMkLst>
        </pc:spChg>
        <pc:spChg chg="add del">
          <ac:chgData name="Boogaard, J.A. (Jeroen)" userId="5d8bfbb9-ac4d-4b54-995c-89502a1fc463" providerId="ADAL" clId="{76FAD468-140D-1D4C-8247-D22535D3B57F}" dt="2023-03-28T07:04:03.804" v="4043" actId="26606"/>
          <ac:spMkLst>
            <pc:docMk/>
            <pc:sldMk cId="2263338013" sldId="432"/>
            <ac:spMk id="28" creationId="{E51BA4DF-2BD4-4EC2-B1DB-B27C8AC71864}"/>
          </ac:spMkLst>
        </pc:spChg>
        <pc:spChg chg="add del">
          <ac:chgData name="Boogaard, J.A. (Jeroen)" userId="5d8bfbb9-ac4d-4b54-995c-89502a1fc463" providerId="ADAL" clId="{76FAD468-140D-1D4C-8247-D22535D3B57F}" dt="2023-03-28T07:04:03.804" v="4043" actId="26606"/>
          <ac:spMkLst>
            <pc:docMk/>
            <pc:sldMk cId="2263338013" sldId="432"/>
            <ac:spMk id="30" creationId="{B151DEEB-24D6-1E65-F5F8-1A43F50C7380}"/>
          </ac:spMkLst>
        </pc:spChg>
        <pc:spChg chg="add del">
          <ac:chgData name="Boogaard, J.A. (Jeroen)" userId="5d8bfbb9-ac4d-4b54-995c-89502a1fc463" providerId="ADAL" clId="{76FAD468-140D-1D4C-8247-D22535D3B57F}" dt="2023-03-28T07:04:12.767" v="4047" actId="26606"/>
          <ac:spMkLst>
            <pc:docMk/>
            <pc:sldMk cId="2263338013" sldId="432"/>
            <ac:spMk id="34" creationId="{BACC6370-2D7E-4714-9D71-7542949D7D5D}"/>
          </ac:spMkLst>
        </pc:spChg>
        <pc:spChg chg="add del">
          <ac:chgData name="Boogaard, J.A. (Jeroen)" userId="5d8bfbb9-ac4d-4b54-995c-89502a1fc463" providerId="ADAL" clId="{76FAD468-140D-1D4C-8247-D22535D3B57F}" dt="2023-03-28T07:04:12.767" v="4047" actId="26606"/>
          <ac:spMkLst>
            <pc:docMk/>
            <pc:sldMk cId="2263338013" sldId="432"/>
            <ac:spMk id="35" creationId="{F68B3F68-107C-434F-AA38-110D5EA91B85}"/>
          </ac:spMkLst>
        </pc:spChg>
        <pc:spChg chg="add del">
          <ac:chgData name="Boogaard, J.A. (Jeroen)" userId="5d8bfbb9-ac4d-4b54-995c-89502a1fc463" providerId="ADAL" clId="{76FAD468-140D-1D4C-8247-D22535D3B57F}" dt="2023-03-28T07:04:12.767" v="4047" actId="26606"/>
          <ac:spMkLst>
            <pc:docMk/>
            <pc:sldMk cId="2263338013" sldId="432"/>
            <ac:spMk id="36" creationId="{AAD0DBB9-1A4B-4391-81D4-CB19F9AB918A}"/>
          </ac:spMkLst>
        </pc:spChg>
        <pc:spChg chg="add del">
          <ac:chgData name="Boogaard, J.A. (Jeroen)" userId="5d8bfbb9-ac4d-4b54-995c-89502a1fc463" providerId="ADAL" clId="{76FAD468-140D-1D4C-8247-D22535D3B57F}" dt="2023-03-28T07:04:12.767" v="4047" actId="26606"/>
          <ac:spMkLst>
            <pc:docMk/>
            <pc:sldMk cId="2263338013" sldId="432"/>
            <ac:spMk id="37" creationId="{063BBA22-50EA-4C4D-BE05-F1CE4E63AA56}"/>
          </ac:spMkLst>
        </pc:spChg>
        <pc:spChg chg="add del">
          <ac:chgData name="Boogaard, J.A. (Jeroen)" userId="5d8bfbb9-ac4d-4b54-995c-89502a1fc463" providerId="ADAL" clId="{76FAD468-140D-1D4C-8247-D22535D3B57F}" dt="2023-03-28T07:04:13.552" v="4049" actId="26606"/>
          <ac:spMkLst>
            <pc:docMk/>
            <pc:sldMk cId="2263338013" sldId="432"/>
            <ac:spMk id="40" creationId="{F13C74B1-5B17-4795-BED0-7140497B445A}"/>
          </ac:spMkLst>
        </pc:spChg>
        <pc:spChg chg="add del">
          <ac:chgData name="Boogaard, J.A. (Jeroen)" userId="5d8bfbb9-ac4d-4b54-995c-89502a1fc463" providerId="ADAL" clId="{76FAD468-140D-1D4C-8247-D22535D3B57F}" dt="2023-03-28T07:04:13.552" v="4049" actId="26606"/>
          <ac:spMkLst>
            <pc:docMk/>
            <pc:sldMk cId="2263338013" sldId="432"/>
            <ac:spMk id="41" creationId="{D4974D33-8DC5-464E-8C6D-BE58F0669C17}"/>
          </ac:spMkLst>
        </pc:spChg>
        <pc:spChg chg="add del">
          <ac:chgData name="Boogaard, J.A. (Jeroen)" userId="5d8bfbb9-ac4d-4b54-995c-89502a1fc463" providerId="ADAL" clId="{76FAD468-140D-1D4C-8247-D22535D3B57F}" dt="2023-03-28T07:04:13.552" v="4049" actId="26606"/>
          <ac:spMkLst>
            <pc:docMk/>
            <pc:sldMk cId="2263338013" sldId="432"/>
            <ac:spMk id="42" creationId="{B151DEEB-24D6-1E65-F5F8-1A43F50C7380}"/>
          </ac:spMkLst>
        </pc:spChg>
        <pc:spChg chg="add">
          <ac:chgData name="Boogaard, J.A. (Jeroen)" userId="5d8bfbb9-ac4d-4b54-995c-89502a1fc463" providerId="ADAL" clId="{76FAD468-140D-1D4C-8247-D22535D3B57F}" dt="2023-03-28T07:04:13.567" v="4050" actId="26606"/>
          <ac:spMkLst>
            <pc:docMk/>
            <pc:sldMk cId="2263338013" sldId="432"/>
            <ac:spMk id="45" creationId="{BACC6370-2D7E-4714-9D71-7542949D7D5D}"/>
          </ac:spMkLst>
        </pc:spChg>
        <pc:spChg chg="add">
          <ac:chgData name="Boogaard, J.A. (Jeroen)" userId="5d8bfbb9-ac4d-4b54-995c-89502a1fc463" providerId="ADAL" clId="{76FAD468-140D-1D4C-8247-D22535D3B57F}" dt="2023-03-28T07:04:13.567" v="4050" actId="26606"/>
          <ac:spMkLst>
            <pc:docMk/>
            <pc:sldMk cId="2263338013" sldId="432"/>
            <ac:spMk id="46" creationId="{F68B3F68-107C-434F-AA38-110D5EA91B85}"/>
          </ac:spMkLst>
        </pc:spChg>
        <pc:spChg chg="add">
          <ac:chgData name="Boogaard, J.A. (Jeroen)" userId="5d8bfbb9-ac4d-4b54-995c-89502a1fc463" providerId="ADAL" clId="{76FAD468-140D-1D4C-8247-D22535D3B57F}" dt="2023-03-28T07:04:13.567" v="4050" actId="26606"/>
          <ac:spMkLst>
            <pc:docMk/>
            <pc:sldMk cId="2263338013" sldId="432"/>
            <ac:spMk id="47" creationId="{AAD0DBB9-1A4B-4391-81D4-CB19F9AB918A}"/>
          </ac:spMkLst>
        </pc:spChg>
        <pc:spChg chg="add">
          <ac:chgData name="Boogaard, J.A. (Jeroen)" userId="5d8bfbb9-ac4d-4b54-995c-89502a1fc463" providerId="ADAL" clId="{76FAD468-140D-1D4C-8247-D22535D3B57F}" dt="2023-03-28T07:04:13.567" v="4050" actId="26606"/>
          <ac:spMkLst>
            <pc:docMk/>
            <pc:sldMk cId="2263338013" sldId="432"/>
            <ac:spMk id="48" creationId="{063BBA22-50EA-4C4D-BE05-F1CE4E63AA56}"/>
          </ac:spMkLst>
        </pc:spChg>
        <pc:graphicFrameChg chg="add del">
          <ac:chgData name="Boogaard, J.A. (Jeroen)" userId="5d8bfbb9-ac4d-4b54-995c-89502a1fc463" providerId="ADAL" clId="{76FAD468-140D-1D4C-8247-D22535D3B57F}" dt="2023-03-28T07:03:58.136" v="4037" actId="26606"/>
          <ac:graphicFrameMkLst>
            <pc:docMk/>
            <pc:sldMk cId="2263338013" sldId="432"/>
            <ac:graphicFrameMk id="5" creationId="{255A88B5-5872-FD89-E8EC-46063AEE8FA6}"/>
          </ac:graphicFrameMkLst>
        </pc:graphicFrameChg>
        <pc:graphicFrameChg chg="add del">
          <ac:chgData name="Boogaard, J.A. (Jeroen)" userId="5d8bfbb9-ac4d-4b54-995c-89502a1fc463" providerId="ADAL" clId="{76FAD468-140D-1D4C-8247-D22535D3B57F}" dt="2023-03-28T07:04:01.881" v="4041" actId="26606"/>
          <ac:graphicFrameMkLst>
            <pc:docMk/>
            <pc:sldMk cId="2263338013" sldId="432"/>
            <ac:graphicFrameMk id="26" creationId="{3F205A0D-F7DD-A761-3F93-02FE80C9F8BA}"/>
          </ac:graphicFrameMkLst>
        </pc:graphicFrameChg>
        <pc:graphicFrameChg chg="add del">
          <ac:chgData name="Boogaard, J.A. (Jeroen)" userId="5d8bfbb9-ac4d-4b54-995c-89502a1fc463" providerId="ADAL" clId="{76FAD468-140D-1D4C-8247-D22535D3B57F}" dt="2023-03-28T07:04:06.314" v="4045" actId="26606"/>
          <ac:graphicFrameMkLst>
            <pc:docMk/>
            <pc:sldMk cId="2263338013" sldId="432"/>
            <ac:graphicFrameMk id="32" creationId="{82D4519B-825D-686C-AB61-E870EE06DE47}"/>
          </ac:graphicFrameMkLst>
        </pc:graphicFrameChg>
        <pc:graphicFrameChg chg="add del">
          <ac:chgData name="Boogaard, J.A. (Jeroen)" userId="5d8bfbb9-ac4d-4b54-995c-89502a1fc463" providerId="ADAL" clId="{76FAD468-140D-1D4C-8247-D22535D3B57F}" dt="2023-03-28T07:04:12.767" v="4047" actId="26606"/>
          <ac:graphicFrameMkLst>
            <pc:docMk/>
            <pc:sldMk cId="2263338013" sldId="432"/>
            <ac:graphicFrameMk id="38" creationId="{255A88B5-5872-FD89-E8EC-46063AEE8FA6}"/>
          </ac:graphicFrameMkLst>
        </pc:graphicFrameChg>
        <pc:graphicFrameChg chg="add">
          <ac:chgData name="Boogaard, J.A. (Jeroen)" userId="5d8bfbb9-ac4d-4b54-995c-89502a1fc463" providerId="ADAL" clId="{76FAD468-140D-1D4C-8247-D22535D3B57F}" dt="2023-03-28T07:04:13.567" v="4050" actId="26606"/>
          <ac:graphicFrameMkLst>
            <pc:docMk/>
            <pc:sldMk cId="2263338013" sldId="432"/>
            <ac:graphicFrameMk id="49" creationId="{3F205A0D-F7DD-A761-3F93-02FE80C9F8BA}"/>
          </ac:graphicFrameMkLst>
        </pc:graphicFrameChg>
        <pc:picChg chg="add del">
          <ac:chgData name="Boogaard, J.A. (Jeroen)" userId="5d8bfbb9-ac4d-4b54-995c-89502a1fc463" providerId="ADAL" clId="{76FAD468-140D-1D4C-8247-D22535D3B57F}" dt="2023-03-28T07:04:06.314" v="4045" actId="26606"/>
          <ac:picMkLst>
            <pc:docMk/>
            <pc:sldMk cId="2263338013" sldId="432"/>
            <ac:picMk id="6" creationId="{4D43CA3E-343C-BD89-D9F0-716E37F9BF4D}"/>
          </ac:picMkLst>
        </pc:picChg>
        <pc:picChg chg="add del">
          <ac:chgData name="Boogaard, J.A. (Jeroen)" userId="5d8bfbb9-ac4d-4b54-995c-89502a1fc463" providerId="ADAL" clId="{76FAD468-140D-1D4C-8247-D22535D3B57F}" dt="2023-03-28T07:03:59.253" v="4039" actId="26606"/>
          <ac:picMkLst>
            <pc:docMk/>
            <pc:sldMk cId="2263338013" sldId="432"/>
            <ac:picMk id="20" creationId="{30DCBFB1-C915-78FD-B15A-1963809A7B8C}"/>
          </ac:picMkLst>
        </pc:picChg>
        <pc:picChg chg="add del">
          <ac:chgData name="Boogaard, J.A. (Jeroen)" userId="5d8bfbb9-ac4d-4b54-995c-89502a1fc463" providerId="ADAL" clId="{76FAD468-140D-1D4C-8247-D22535D3B57F}" dt="2023-03-28T07:04:03.804" v="4043" actId="26606"/>
          <ac:picMkLst>
            <pc:docMk/>
            <pc:sldMk cId="2263338013" sldId="432"/>
            <ac:picMk id="29" creationId="{0701E3CD-49BF-D1BD-6FA1-F4EB109EDC2F}"/>
          </ac:picMkLst>
        </pc:picChg>
        <pc:picChg chg="add del">
          <ac:chgData name="Boogaard, J.A. (Jeroen)" userId="5d8bfbb9-ac4d-4b54-995c-89502a1fc463" providerId="ADAL" clId="{76FAD468-140D-1D4C-8247-D22535D3B57F}" dt="2023-03-28T07:04:13.552" v="4049" actId="26606"/>
          <ac:picMkLst>
            <pc:docMk/>
            <pc:sldMk cId="2263338013" sldId="432"/>
            <ac:picMk id="43" creationId="{30DCBFB1-C915-78FD-B15A-1963809A7B8C}"/>
          </ac:picMkLst>
        </pc:picChg>
      </pc:sldChg>
      <pc:sldChg chg="del">
        <pc:chgData name="Boogaard, J.A. (Jeroen)" userId="5d8bfbb9-ac4d-4b54-995c-89502a1fc463" providerId="ADAL" clId="{76FAD468-140D-1D4C-8247-D22535D3B57F}" dt="2023-03-27T20:27:49.496" v="3613" actId="2696"/>
        <pc:sldMkLst>
          <pc:docMk/>
          <pc:sldMk cId="1040347470" sldId="433"/>
        </pc:sldMkLst>
      </pc:sldChg>
      <pc:sldChg chg="addSp delSp modSp add mod ord setBg delDesignElem">
        <pc:chgData name="Boogaard, J.A. (Jeroen)" userId="5d8bfbb9-ac4d-4b54-995c-89502a1fc463" providerId="ADAL" clId="{76FAD468-140D-1D4C-8247-D22535D3B57F}" dt="2023-03-27T19:08:51.867" v="2458" actId="1076"/>
        <pc:sldMkLst>
          <pc:docMk/>
          <pc:sldMk cId="3714307560" sldId="434"/>
        </pc:sldMkLst>
        <pc:spChg chg="del">
          <ac:chgData name="Boogaard, J.A. (Jeroen)" userId="5d8bfbb9-ac4d-4b54-995c-89502a1fc463" providerId="ADAL" clId="{76FAD468-140D-1D4C-8247-D22535D3B57F}" dt="2023-03-27T18:08:31.780" v="119" actId="478"/>
          <ac:spMkLst>
            <pc:docMk/>
            <pc:sldMk cId="3714307560" sldId="434"/>
            <ac:spMk id="2" creationId="{1570842C-67DA-C1D0-0162-8207875D3BD7}"/>
          </ac:spMkLst>
        </pc:spChg>
        <pc:spChg chg="add del mod">
          <ac:chgData name="Boogaard, J.A. (Jeroen)" userId="5d8bfbb9-ac4d-4b54-995c-89502a1fc463" providerId="ADAL" clId="{76FAD468-140D-1D4C-8247-D22535D3B57F}" dt="2023-03-27T18:08:35.509" v="120" actId="478"/>
          <ac:spMkLst>
            <pc:docMk/>
            <pc:sldMk cId="3714307560" sldId="434"/>
            <ac:spMk id="4" creationId="{B2CFCC3E-A48A-5ABF-0A36-4B2134CD407A}"/>
          </ac:spMkLst>
        </pc:spChg>
        <pc:spChg chg="add mod">
          <ac:chgData name="Boogaard, J.A. (Jeroen)" userId="5d8bfbb9-ac4d-4b54-995c-89502a1fc463" providerId="ADAL" clId="{76FAD468-140D-1D4C-8247-D22535D3B57F}" dt="2023-03-27T19:08:51.867" v="2458" actId="1076"/>
          <ac:spMkLst>
            <pc:docMk/>
            <pc:sldMk cId="3714307560" sldId="434"/>
            <ac:spMk id="6" creationId="{4B40BA74-F9AA-AD1E-3CA4-A9B9D81508FB}"/>
          </ac:spMkLst>
        </pc:spChg>
        <pc:spChg chg="add del">
          <ac:chgData name="Boogaard, J.A. (Jeroen)" userId="5d8bfbb9-ac4d-4b54-995c-89502a1fc463" providerId="ADAL" clId="{76FAD468-140D-1D4C-8247-D22535D3B57F}" dt="2023-03-27T18:08:42.051" v="122" actId="26606"/>
          <ac:spMkLst>
            <pc:docMk/>
            <pc:sldMk cId="3714307560" sldId="434"/>
            <ac:spMk id="7" creationId="{F3060C83-F051-4F0E-ABAD-AA0DFC48B218}"/>
          </ac:spMkLst>
        </pc:spChg>
        <pc:spChg chg="del">
          <ac:chgData name="Boogaard, J.A. (Jeroen)" userId="5d8bfbb9-ac4d-4b54-995c-89502a1fc463" providerId="ADAL" clId="{76FAD468-140D-1D4C-8247-D22535D3B57F}" dt="2023-03-27T18:07:08.050" v="43"/>
          <ac:spMkLst>
            <pc:docMk/>
            <pc:sldMk cId="3714307560" sldId="434"/>
            <ac:spMk id="10" creationId="{A4AC5506-6312-4701-8D3C-40187889A947}"/>
          </ac:spMkLst>
        </pc:spChg>
        <pc:spChg chg="add del">
          <ac:chgData name="Boogaard, J.A. (Jeroen)" userId="5d8bfbb9-ac4d-4b54-995c-89502a1fc463" providerId="ADAL" clId="{76FAD468-140D-1D4C-8247-D22535D3B57F}" dt="2023-03-27T18:08:42.051" v="122" actId="26606"/>
          <ac:spMkLst>
            <pc:docMk/>
            <pc:sldMk cId="3714307560" sldId="434"/>
            <ac:spMk id="12" creationId="{83C98ABE-055B-441F-B07E-44F97F083C39}"/>
          </ac:spMkLst>
        </pc:spChg>
        <pc:spChg chg="add del">
          <ac:chgData name="Boogaard, J.A. (Jeroen)" userId="5d8bfbb9-ac4d-4b54-995c-89502a1fc463" providerId="ADAL" clId="{76FAD468-140D-1D4C-8247-D22535D3B57F}" dt="2023-03-27T18:08:42.051" v="122" actId="26606"/>
          <ac:spMkLst>
            <pc:docMk/>
            <pc:sldMk cId="3714307560" sldId="434"/>
            <ac:spMk id="14" creationId="{29FDB030-9B49-4CED-8CCD-4D99382388AC}"/>
          </ac:spMkLst>
        </pc:spChg>
        <pc:spChg chg="add del">
          <ac:chgData name="Boogaard, J.A. (Jeroen)" userId="5d8bfbb9-ac4d-4b54-995c-89502a1fc463" providerId="ADAL" clId="{76FAD468-140D-1D4C-8247-D22535D3B57F}" dt="2023-03-27T18:08:42.051" v="122" actId="26606"/>
          <ac:spMkLst>
            <pc:docMk/>
            <pc:sldMk cId="3714307560" sldId="434"/>
            <ac:spMk id="16" creationId="{3783CA14-24A1-485C-8B30-D6A5D87987AD}"/>
          </ac:spMkLst>
        </pc:spChg>
        <pc:spChg chg="add del">
          <ac:chgData name="Boogaard, J.A. (Jeroen)" userId="5d8bfbb9-ac4d-4b54-995c-89502a1fc463" providerId="ADAL" clId="{76FAD468-140D-1D4C-8247-D22535D3B57F}" dt="2023-03-27T18:08:42.051" v="122" actId="26606"/>
          <ac:spMkLst>
            <pc:docMk/>
            <pc:sldMk cId="3714307560" sldId="434"/>
            <ac:spMk id="18" creationId="{9A97C86A-04D6-40F7-AE84-31AB43E6A846}"/>
          </ac:spMkLst>
        </pc:spChg>
        <pc:spChg chg="add del">
          <ac:chgData name="Boogaard, J.A. (Jeroen)" userId="5d8bfbb9-ac4d-4b54-995c-89502a1fc463" providerId="ADAL" clId="{76FAD468-140D-1D4C-8247-D22535D3B57F}" dt="2023-03-27T18:08:42.051" v="122" actId="26606"/>
          <ac:spMkLst>
            <pc:docMk/>
            <pc:sldMk cId="3714307560" sldId="434"/>
            <ac:spMk id="20" creationId="{FF9F2414-84E8-453E-B1F3-389FDE8192D9}"/>
          </ac:spMkLst>
        </pc:spChg>
        <pc:spChg chg="add del">
          <ac:chgData name="Boogaard, J.A. (Jeroen)" userId="5d8bfbb9-ac4d-4b54-995c-89502a1fc463" providerId="ADAL" clId="{76FAD468-140D-1D4C-8247-D22535D3B57F}" dt="2023-03-27T18:08:42.051" v="122" actId="26606"/>
          <ac:spMkLst>
            <pc:docMk/>
            <pc:sldMk cId="3714307560" sldId="434"/>
            <ac:spMk id="22" creationId="{3ECA69A1-7536-43AC-85EF-C7106179F5ED}"/>
          </ac:spMkLst>
        </pc:spChg>
        <pc:spChg chg="add del">
          <ac:chgData name="Boogaard, J.A. (Jeroen)" userId="5d8bfbb9-ac4d-4b54-995c-89502a1fc463" providerId="ADAL" clId="{76FAD468-140D-1D4C-8247-D22535D3B57F}" dt="2023-03-27T18:08:43.488" v="124" actId="26606"/>
          <ac:spMkLst>
            <pc:docMk/>
            <pc:sldMk cId="3714307560" sldId="434"/>
            <ac:spMk id="24" creationId="{42A4FC2C-047E-45A5-965D-8E1E3BF09BC6}"/>
          </ac:spMkLst>
        </pc:spChg>
        <pc:spChg chg="add del">
          <ac:chgData name="Boogaard, J.A. (Jeroen)" userId="5d8bfbb9-ac4d-4b54-995c-89502a1fc463" providerId="ADAL" clId="{76FAD468-140D-1D4C-8247-D22535D3B57F}" dt="2023-03-27T18:08:44.872" v="126" actId="26606"/>
          <ac:spMkLst>
            <pc:docMk/>
            <pc:sldMk cId="3714307560" sldId="434"/>
            <ac:spMk id="26" creationId="{86FF76B9-219D-4469-AF87-0236D29032F1}"/>
          </ac:spMkLst>
        </pc:spChg>
        <pc:spChg chg="add del">
          <ac:chgData name="Boogaard, J.A. (Jeroen)" userId="5d8bfbb9-ac4d-4b54-995c-89502a1fc463" providerId="ADAL" clId="{76FAD468-140D-1D4C-8247-D22535D3B57F}" dt="2023-03-27T18:08:44.872" v="126" actId="26606"/>
          <ac:spMkLst>
            <pc:docMk/>
            <pc:sldMk cId="3714307560" sldId="434"/>
            <ac:spMk id="29" creationId="{2E80C965-DB6D-4F81-9E9E-B027384D0BD6}"/>
          </ac:spMkLst>
        </pc:spChg>
        <pc:spChg chg="add del">
          <ac:chgData name="Boogaard, J.A. (Jeroen)" userId="5d8bfbb9-ac4d-4b54-995c-89502a1fc463" providerId="ADAL" clId="{76FAD468-140D-1D4C-8247-D22535D3B57F}" dt="2023-03-27T18:08:44.872" v="126" actId="26606"/>
          <ac:spMkLst>
            <pc:docMk/>
            <pc:sldMk cId="3714307560" sldId="434"/>
            <ac:spMk id="30" creationId="{633C5E46-DAC5-4661-9C87-22B08E2A512F}"/>
          </ac:spMkLst>
        </pc:spChg>
        <pc:spChg chg="add del">
          <ac:chgData name="Boogaard, J.A. (Jeroen)" userId="5d8bfbb9-ac4d-4b54-995c-89502a1fc463" providerId="ADAL" clId="{76FAD468-140D-1D4C-8247-D22535D3B57F}" dt="2023-03-27T18:08:47.644" v="128" actId="26606"/>
          <ac:spMkLst>
            <pc:docMk/>
            <pc:sldMk cId="3714307560" sldId="434"/>
            <ac:spMk id="32" creationId="{32BC26D8-82FB-445E-AA49-62A77D7C1EE0}"/>
          </ac:spMkLst>
        </pc:spChg>
        <pc:spChg chg="add del">
          <ac:chgData name="Boogaard, J.A. (Jeroen)" userId="5d8bfbb9-ac4d-4b54-995c-89502a1fc463" providerId="ADAL" clId="{76FAD468-140D-1D4C-8247-D22535D3B57F}" dt="2023-03-27T18:08:47.644" v="128" actId="26606"/>
          <ac:spMkLst>
            <pc:docMk/>
            <pc:sldMk cId="3714307560" sldId="434"/>
            <ac:spMk id="33" creationId="{CB44330D-EA18-4254-AA95-EB49948539B8}"/>
          </ac:spMkLst>
        </pc:spChg>
        <pc:spChg chg="add">
          <ac:chgData name="Boogaard, J.A. (Jeroen)" userId="5d8bfbb9-ac4d-4b54-995c-89502a1fc463" providerId="ADAL" clId="{76FAD468-140D-1D4C-8247-D22535D3B57F}" dt="2023-03-27T18:08:47.651" v="129" actId="26606"/>
          <ac:spMkLst>
            <pc:docMk/>
            <pc:sldMk cId="3714307560" sldId="434"/>
            <ac:spMk id="35" creationId="{F3060C83-F051-4F0E-ABAD-AA0DFC48B218}"/>
          </ac:spMkLst>
        </pc:spChg>
        <pc:spChg chg="add">
          <ac:chgData name="Boogaard, J.A. (Jeroen)" userId="5d8bfbb9-ac4d-4b54-995c-89502a1fc463" providerId="ADAL" clId="{76FAD468-140D-1D4C-8247-D22535D3B57F}" dt="2023-03-27T18:08:47.651" v="129" actId="26606"/>
          <ac:spMkLst>
            <pc:docMk/>
            <pc:sldMk cId="3714307560" sldId="434"/>
            <ac:spMk id="36" creationId="{83C98ABE-055B-441F-B07E-44F97F083C39}"/>
          </ac:spMkLst>
        </pc:spChg>
        <pc:spChg chg="add">
          <ac:chgData name="Boogaard, J.A. (Jeroen)" userId="5d8bfbb9-ac4d-4b54-995c-89502a1fc463" providerId="ADAL" clId="{76FAD468-140D-1D4C-8247-D22535D3B57F}" dt="2023-03-27T18:08:47.651" v="129" actId="26606"/>
          <ac:spMkLst>
            <pc:docMk/>
            <pc:sldMk cId="3714307560" sldId="434"/>
            <ac:spMk id="37" creationId="{29FDB030-9B49-4CED-8CCD-4D99382388AC}"/>
          </ac:spMkLst>
        </pc:spChg>
        <pc:spChg chg="add">
          <ac:chgData name="Boogaard, J.A. (Jeroen)" userId="5d8bfbb9-ac4d-4b54-995c-89502a1fc463" providerId="ADAL" clId="{76FAD468-140D-1D4C-8247-D22535D3B57F}" dt="2023-03-27T18:08:47.651" v="129" actId="26606"/>
          <ac:spMkLst>
            <pc:docMk/>
            <pc:sldMk cId="3714307560" sldId="434"/>
            <ac:spMk id="38" creationId="{3783CA14-24A1-485C-8B30-D6A5D87987AD}"/>
          </ac:spMkLst>
        </pc:spChg>
        <pc:spChg chg="add">
          <ac:chgData name="Boogaard, J.A. (Jeroen)" userId="5d8bfbb9-ac4d-4b54-995c-89502a1fc463" providerId="ADAL" clId="{76FAD468-140D-1D4C-8247-D22535D3B57F}" dt="2023-03-27T18:08:47.651" v="129" actId="26606"/>
          <ac:spMkLst>
            <pc:docMk/>
            <pc:sldMk cId="3714307560" sldId="434"/>
            <ac:spMk id="39" creationId="{9A97C86A-04D6-40F7-AE84-31AB43E6A846}"/>
          </ac:spMkLst>
        </pc:spChg>
        <pc:spChg chg="add">
          <ac:chgData name="Boogaard, J.A. (Jeroen)" userId="5d8bfbb9-ac4d-4b54-995c-89502a1fc463" providerId="ADAL" clId="{76FAD468-140D-1D4C-8247-D22535D3B57F}" dt="2023-03-27T18:08:47.651" v="129" actId="26606"/>
          <ac:spMkLst>
            <pc:docMk/>
            <pc:sldMk cId="3714307560" sldId="434"/>
            <ac:spMk id="40" creationId="{FF9F2414-84E8-453E-B1F3-389FDE8192D9}"/>
          </ac:spMkLst>
        </pc:spChg>
        <pc:spChg chg="add">
          <ac:chgData name="Boogaard, J.A. (Jeroen)" userId="5d8bfbb9-ac4d-4b54-995c-89502a1fc463" providerId="ADAL" clId="{76FAD468-140D-1D4C-8247-D22535D3B57F}" dt="2023-03-27T18:08:47.651" v="129" actId="26606"/>
          <ac:spMkLst>
            <pc:docMk/>
            <pc:sldMk cId="3714307560" sldId="434"/>
            <ac:spMk id="41" creationId="{3ECA69A1-7536-43AC-85EF-C7106179F5ED}"/>
          </ac:spMkLst>
        </pc:spChg>
        <pc:grpChg chg="add del">
          <ac:chgData name="Boogaard, J.A. (Jeroen)" userId="5d8bfbb9-ac4d-4b54-995c-89502a1fc463" providerId="ADAL" clId="{76FAD468-140D-1D4C-8247-D22535D3B57F}" dt="2023-03-27T18:08:44.872" v="126" actId="26606"/>
          <ac:grpSpMkLst>
            <pc:docMk/>
            <pc:sldMk cId="3714307560" sldId="434"/>
            <ac:grpSpMk id="27" creationId="{DB88BD78-87E1-424D-B479-C37D8E41B12E}"/>
          </ac:grpSpMkLst>
        </pc:grpChg>
        <pc:picChg chg="mod">
          <ac:chgData name="Boogaard, J.A. (Jeroen)" userId="5d8bfbb9-ac4d-4b54-995c-89502a1fc463" providerId="ADAL" clId="{76FAD468-140D-1D4C-8247-D22535D3B57F}" dt="2023-03-27T18:09:04.700" v="136" actId="1076"/>
          <ac:picMkLst>
            <pc:docMk/>
            <pc:sldMk cId="3714307560" sldId="434"/>
            <ac:picMk id="5" creationId="{D6881C7B-9ECA-3530-4815-4C444756D9FB}"/>
          </ac:picMkLst>
        </pc:picChg>
      </pc:sldChg>
      <pc:sldChg chg="addSp delSp modSp add mod setBg setFolMasterObjs setClrOvrMap delDesignElem">
        <pc:chgData name="Boogaard, J.A. (Jeroen)" userId="5d8bfbb9-ac4d-4b54-995c-89502a1fc463" providerId="ADAL" clId="{76FAD468-140D-1D4C-8247-D22535D3B57F}" dt="2023-03-27T20:27:30.926" v="3612" actId="26606"/>
        <pc:sldMkLst>
          <pc:docMk/>
          <pc:sldMk cId="2493361855" sldId="435"/>
        </pc:sldMkLst>
        <pc:spChg chg="mod ord">
          <ac:chgData name="Boogaard, J.A. (Jeroen)" userId="5d8bfbb9-ac4d-4b54-995c-89502a1fc463" providerId="ADAL" clId="{76FAD468-140D-1D4C-8247-D22535D3B57F}" dt="2023-03-27T20:27:30.926" v="3612" actId="26606"/>
          <ac:spMkLst>
            <pc:docMk/>
            <pc:sldMk cId="2493361855" sldId="435"/>
            <ac:spMk id="2" creationId="{1F6020C6-0867-13C3-6841-F62139FA6CB6}"/>
          </ac:spMkLst>
        </pc:spChg>
        <pc:spChg chg="add del">
          <ac:chgData name="Boogaard, J.A. (Jeroen)" userId="5d8bfbb9-ac4d-4b54-995c-89502a1fc463" providerId="ADAL" clId="{76FAD468-140D-1D4C-8247-D22535D3B57F}" dt="2023-03-27T20:25:41.345" v="3582" actId="26606"/>
          <ac:spMkLst>
            <pc:docMk/>
            <pc:sldMk cId="2493361855" sldId="435"/>
            <ac:spMk id="10" creationId="{A4AC5506-6312-4701-8D3C-40187889A947}"/>
          </ac:spMkLst>
        </pc:spChg>
        <pc:spChg chg="add del">
          <ac:chgData name="Boogaard, J.A. (Jeroen)" userId="5d8bfbb9-ac4d-4b54-995c-89502a1fc463" providerId="ADAL" clId="{76FAD468-140D-1D4C-8247-D22535D3B57F}" dt="2023-03-27T20:25:49.641" v="3584" actId="26606"/>
          <ac:spMkLst>
            <pc:docMk/>
            <pc:sldMk cId="2493361855" sldId="435"/>
            <ac:spMk id="17" creationId="{870A1295-61BC-4214-AA3E-D396673024D0}"/>
          </ac:spMkLst>
        </pc:spChg>
        <pc:spChg chg="add del">
          <ac:chgData name="Boogaard, J.A. (Jeroen)" userId="5d8bfbb9-ac4d-4b54-995c-89502a1fc463" providerId="ADAL" clId="{76FAD468-140D-1D4C-8247-D22535D3B57F}" dt="2023-03-27T20:25:51.630" v="3586" actId="26606"/>
          <ac:spMkLst>
            <pc:docMk/>
            <pc:sldMk cId="2493361855" sldId="435"/>
            <ac:spMk id="19" creationId="{9B7AD9F6-8CE7-4299-8FC6-328F4DCD3FF9}"/>
          </ac:spMkLst>
        </pc:spChg>
        <pc:spChg chg="add del">
          <ac:chgData name="Boogaard, J.A. (Jeroen)" userId="5d8bfbb9-ac4d-4b54-995c-89502a1fc463" providerId="ADAL" clId="{76FAD468-140D-1D4C-8247-D22535D3B57F}" dt="2023-03-27T20:25:51.630" v="3586" actId="26606"/>
          <ac:spMkLst>
            <pc:docMk/>
            <pc:sldMk cId="2493361855" sldId="435"/>
            <ac:spMk id="20" creationId="{F49775AF-8896-43EE-92C6-83497D6DC56F}"/>
          </ac:spMkLst>
        </pc:spChg>
        <pc:spChg chg="add del">
          <ac:chgData name="Boogaard, J.A. (Jeroen)" userId="5d8bfbb9-ac4d-4b54-995c-89502a1fc463" providerId="ADAL" clId="{76FAD468-140D-1D4C-8247-D22535D3B57F}" dt="2023-03-27T20:25:52.727" v="3588" actId="26606"/>
          <ac:spMkLst>
            <pc:docMk/>
            <pc:sldMk cId="2493361855" sldId="435"/>
            <ac:spMk id="22" creationId="{657F69E0-C4B0-4BEC-A689-4F8D877F05D4}"/>
          </ac:spMkLst>
        </pc:spChg>
        <pc:spChg chg="add del">
          <ac:chgData name="Boogaard, J.A. (Jeroen)" userId="5d8bfbb9-ac4d-4b54-995c-89502a1fc463" providerId="ADAL" clId="{76FAD468-140D-1D4C-8247-D22535D3B57F}" dt="2023-03-27T20:25:52.727" v="3588" actId="26606"/>
          <ac:spMkLst>
            <pc:docMk/>
            <pc:sldMk cId="2493361855" sldId="435"/>
            <ac:spMk id="23" creationId="{9F6380B4-6A1C-481E-8408-B4E6C75B9B81}"/>
          </ac:spMkLst>
        </pc:spChg>
        <pc:spChg chg="add del">
          <ac:chgData name="Boogaard, J.A. (Jeroen)" userId="5d8bfbb9-ac4d-4b54-995c-89502a1fc463" providerId="ADAL" clId="{76FAD468-140D-1D4C-8247-D22535D3B57F}" dt="2023-03-27T20:26:26.871" v="3597" actId="26606"/>
          <ac:spMkLst>
            <pc:docMk/>
            <pc:sldMk cId="2493361855" sldId="435"/>
            <ac:spMk id="25" creationId="{CEBA909C-4BF1-43B3-A191-1F6BD1F816DF}"/>
          </ac:spMkLst>
        </pc:spChg>
        <pc:spChg chg="del">
          <ac:chgData name="Boogaard, J.A. (Jeroen)" userId="5d8bfbb9-ac4d-4b54-995c-89502a1fc463" providerId="ADAL" clId="{76FAD468-140D-1D4C-8247-D22535D3B57F}" dt="2023-03-27T20:22:22" v="3525"/>
          <ac:spMkLst>
            <pc:docMk/>
            <pc:sldMk cId="2493361855" sldId="435"/>
            <ac:spMk id="26" creationId="{76906711-0AFB-47DD-A4B6-4E94B38B8C91}"/>
          </ac:spMkLst>
        </pc:spChg>
        <pc:spChg chg="del">
          <ac:chgData name="Boogaard, J.A. (Jeroen)" userId="5d8bfbb9-ac4d-4b54-995c-89502a1fc463" providerId="ADAL" clId="{76FAD468-140D-1D4C-8247-D22535D3B57F}" dt="2023-03-27T20:22:22" v="3525"/>
          <ac:spMkLst>
            <pc:docMk/>
            <pc:sldMk cId="2493361855" sldId="435"/>
            <ac:spMk id="27" creationId="{AA91F649-894C-41F6-A21D-3D1AC558E934}"/>
          </ac:spMkLst>
        </pc:spChg>
        <pc:spChg chg="del">
          <ac:chgData name="Boogaard, J.A. (Jeroen)" userId="5d8bfbb9-ac4d-4b54-995c-89502a1fc463" providerId="ADAL" clId="{76FAD468-140D-1D4C-8247-D22535D3B57F}" dt="2023-03-27T20:22:22" v="3525"/>
          <ac:spMkLst>
            <pc:docMk/>
            <pc:sldMk cId="2493361855" sldId="435"/>
            <ac:spMk id="28" creationId="{56037404-66BD-46B5-9323-1B531319671A}"/>
          </ac:spMkLst>
        </pc:spChg>
        <pc:spChg chg="add del">
          <ac:chgData name="Boogaard, J.A. (Jeroen)" userId="5d8bfbb9-ac4d-4b54-995c-89502a1fc463" providerId="ADAL" clId="{76FAD468-140D-1D4C-8247-D22535D3B57F}" dt="2023-03-27T20:26:25.474" v="3594" actId="26606"/>
          <ac:spMkLst>
            <pc:docMk/>
            <pc:sldMk cId="2493361855" sldId="435"/>
            <ac:spMk id="30" creationId="{823AC064-BC96-4F32-8AE1-B2FD38754823}"/>
          </ac:spMkLst>
        </pc:spChg>
        <pc:spChg chg="add del">
          <ac:chgData name="Boogaard, J.A. (Jeroen)" userId="5d8bfbb9-ac4d-4b54-995c-89502a1fc463" providerId="ADAL" clId="{76FAD468-140D-1D4C-8247-D22535D3B57F}" dt="2023-03-27T20:26:26.866" v="3596" actId="26606"/>
          <ac:spMkLst>
            <pc:docMk/>
            <pc:sldMk cId="2493361855" sldId="435"/>
            <ac:spMk id="34" creationId="{CEBA909C-4BF1-43B3-A191-1F6BD1F816DF}"/>
          </ac:spMkLst>
        </pc:spChg>
        <pc:spChg chg="add del">
          <ac:chgData name="Boogaard, J.A. (Jeroen)" userId="5d8bfbb9-ac4d-4b54-995c-89502a1fc463" providerId="ADAL" clId="{76FAD468-140D-1D4C-8247-D22535D3B57F}" dt="2023-03-27T20:27:30.926" v="3612" actId="26606"/>
          <ac:spMkLst>
            <pc:docMk/>
            <pc:sldMk cId="2493361855" sldId="435"/>
            <ac:spMk id="38" creationId="{7F57BEA8-497D-4AA8-8A18-BDCD696B25FE}"/>
          </ac:spMkLst>
        </pc:spChg>
        <pc:spChg chg="add del">
          <ac:chgData name="Boogaard, J.A. (Jeroen)" userId="5d8bfbb9-ac4d-4b54-995c-89502a1fc463" providerId="ADAL" clId="{76FAD468-140D-1D4C-8247-D22535D3B57F}" dt="2023-03-27T20:27:15.679" v="3603" actId="26606"/>
          <ac:spMkLst>
            <pc:docMk/>
            <pc:sldMk cId="2493361855" sldId="435"/>
            <ac:spMk id="44" creationId="{A4AC5506-6312-4701-8D3C-40187889A947}"/>
          </ac:spMkLst>
        </pc:spChg>
        <pc:spChg chg="add del">
          <ac:chgData name="Boogaard, J.A. (Jeroen)" userId="5d8bfbb9-ac4d-4b54-995c-89502a1fc463" providerId="ADAL" clId="{76FAD468-140D-1D4C-8247-D22535D3B57F}" dt="2023-03-27T20:27:27.724" v="3610" actId="26606"/>
          <ac:spMkLst>
            <pc:docMk/>
            <pc:sldMk cId="2493361855" sldId="435"/>
            <ac:spMk id="48" creationId="{84A8DE83-DE75-4B41-9DB4-A7EC0B0DEC0B}"/>
          </ac:spMkLst>
        </pc:spChg>
        <pc:spChg chg="add del">
          <ac:chgData name="Boogaard, J.A. (Jeroen)" userId="5d8bfbb9-ac4d-4b54-995c-89502a1fc463" providerId="ADAL" clId="{76FAD468-140D-1D4C-8247-D22535D3B57F}" dt="2023-03-27T20:27:27.724" v="3610" actId="26606"/>
          <ac:spMkLst>
            <pc:docMk/>
            <pc:sldMk cId="2493361855" sldId="435"/>
            <ac:spMk id="50" creationId="{A7009A0A-BEF5-4EAC-AF15-E4F9F002E239}"/>
          </ac:spMkLst>
        </pc:spChg>
        <pc:spChg chg="add del">
          <ac:chgData name="Boogaard, J.A. (Jeroen)" userId="5d8bfbb9-ac4d-4b54-995c-89502a1fc463" providerId="ADAL" clId="{76FAD468-140D-1D4C-8247-D22535D3B57F}" dt="2023-03-27T20:27:19.146" v="3605" actId="26606"/>
          <ac:spMkLst>
            <pc:docMk/>
            <pc:sldMk cId="2493361855" sldId="435"/>
            <ac:spMk id="51" creationId="{870A1295-61BC-4214-AA3E-D396673024D0}"/>
          </ac:spMkLst>
        </pc:spChg>
        <pc:spChg chg="add del">
          <ac:chgData name="Boogaard, J.A. (Jeroen)" userId="5d8bfbb9-ac4d-4b54-995c-89502a1fc463" providerId="ADAL" clId="{76FAD468-140D-1D4C-8247-D22535D3B57F}" dt="2023-03-27T20:27:24.469" v="3607" actId="26606"/>
          <ac:spMkLst>
            <pc:docMk/>
            <pc:sldMk cId="2493361855" sldId="435"/>
            <ac:spMk id="53" creationId="{C59AB4C8-9178-4F7A-8404-6890510B5917}"/>
          </ac:spMkLst>
        </pc:spChg>
        <pc:spChg chg="add del">
          <ac:chgData name="Boogaard, J.A. (Jeroen)" userId="5d8bfbb9-ac4d-4b54-995c-89502a1fc463" providerId="ADAL" clId="{76FAD468-140D-1D4C-8247-D22535D3B57F}" dt="2023-03-27T20:27:24.469" v="3607" actId="26606"/>
          <ac:spMkLst>
            <pc:docMk/>
            <pc:sldMk cId="2493361855" sldId="435"/>
            <ac:spMk id="54" creationId="{4CFDFB37-4BC7-42C6-915D-A6609139BFE7}"/>
          </ac:spMkLst>
        </pc:spChg>
        <pc:spChg chg="add del">
          <ac:chgData name="Boogaard, J.A. (Jeroen)" userId="5d8bfbb9-ac4d-4b54-995c-89502a1fc463" providerId="ADAL" clId="{76FAD468-140D-1D4C-8247-D22535D3B57F}" dt="2023-03-27T20:27:27.724" v="3610" actId="26606"/>
          <ac:spMkLst>
            <pc:docMk/>
            <pc:sldMk cId="2493361855" sldId="435"/>
            <ac:spMk id="56" creationId="{A8384FB5-9ADC-4DDC-881B-597D56F5B15D}"/>
          </ac:spMkLst>
        </pc:spChg>
        <pc:spChg chg="add del">
          <ac:chgData name="Boogaard, J.A. (Jeroen)" userId="5d8bfbb9-ac4d-4b54-995c-89502a1fc463" providerId="ADAL" clId="{76FAD468-140D-1D4C-8247-D22535D3B57F}" dt="2023-03-27T20:27:27.724" v="3610" actId="26606"/>
          <ac:spMkLst>
            <pc:docMk/>
            <pc:sldMk cId="2493361855" sldId="435"/>
            <ac:spMk id="57" creationId="{1199E1B1-A8C0-4FE8-A5A8-1CB41D69F857}"/>
          </ac:spMkLst>
        </pc:spChg>
        <pc:spChg chg="add del">
          <ac:chgData name="Boogaard, J.A. (Jeroen)" userId="5d8bfbb9-ac4d-4b54-995c-89502a1fc463" providerId="ADAL" clId="{76FAD468-140D-1D4C-8247-D22535D3B57F}" dt="2023-03-27T20:27:30.926" v="3612" actId="26606"/>
          <ac:spMkLst>
            <pc:docMk/>
            <pc:sldMk cId="2493361855" sldId="435"/>
            <ac:spMk id="59" creationId="{A4AC5506-6312-4701-8D3C-40187889A947}"/>
          </ac:spMkLst>
        </pc:spChg>
        <pc:grpChg chg="add del">
          <ac:chgData name="Boogaard, J.A. (Jeroen)" userId="5d8bfbb9-ac4d-4b54-995c-89502a1fc463" providerId="ADAL" clId="{76FAD468-140D-1D4C-8247-D22535D3B57F}" dt="2023-03-27T20:25:49.641" v="3584" actId="26606"/>
          <ac:grpSpMkLst>
            <pc:docMk/>
            <pc:sldMk cId="2493361855" sldId="435"/>
            <ac:grpSpMk id="12" creationId="{0B139475-2B26-4CA9-9413-DE741E49F7BB}"/>
          </ac:grpSpMkLst>
        </pc:grpChg>
        <pc:grpChg chg="add del">
          <ac:chgData name="Boogaard, J.A. (Jeroen)" userId="5d8bfbb9-ac4d-4b54-995c-89502a1fc463" providerId="ADAL" clId="{76FAD468-140D-1D4C-8247-D22535D3B57F}" dt="2023-03-27T20:27:19.146" v="3605" actId="26606"/>
          <ac:grpSpMkLst>
            <pc:docMk/>
            <pc:sldMk cId="2493361855" sldId="435"/>
            <ac:grpSpMk id="46" creationId="{0B139475-2B26-4CA9-9413-DE741E49F7BB}"/>
          </ac:grpSpMkLst>
        </pc:grpChg>
        <pc:picChg chg="del">
          <ac:chgData name="Boogaard, J.A. (Jeroen)" userId="5d8bfbb9-ac4d-4b54-995c-89502a1fc463" providerId="ADAL" clId="{76FAD468-140D-1D4C-8247-D22535D3B57F}" dt="2023-03-27T20:22:32.405" v="3526" actId="478"/>
          <ac:picMkLst>
            <pc:docMk/>
            <pc:sldMk cId="2493361855" sldId="435"/>
            <ac:picMk id="4" creationId="{77F7CC07-7893-559C-8841-88FAFAC990BE}"/>
          </ac:picMkLst>
        </pc:picChg>
        <pc:picChg chg="add mod">
          <ac:chgData name="Boogaard, J.A. (Jeroen)" userId="5d8bfbb9-ac4d-4b54-995c-89502a1fc463" providerId="ADAL" clId="{76FAD468-140D-1D4C-8247-D22535D3B57F}" dt="2023-03-27T20:27:30.926" v="3612" actId="26606"/>
          <ac:picMkLst>
            <pc:docMk/>
            <pc:sldMk cId="2493361855" sldId="435"/>
            <ac:picMk id="5" creationId="{DADBD023-487C-E0FA-1471-5C556D54EA70}"/>
          </ac:picMkLst>
        </pc:picChg>
        <pc:cxnChg chg="add del">
          <ac:chgData name="Boogaard, J.A. (Jeroen)" userId="5d8bfbb9-ac4d-4b54-995c-89502a1fc463" providerId="ADAL" clId="{76FAD468-140D-1D4C-8247-D22535D3B57F}" dt="2023-03-27T20:26:25.474" v="3594" actId="26606"/>
          <ac:cxnSpMkLst>
            <pc:docMk/>
            <pc:sldMk cId="2493361855" sldId="435"/>
            <ac:cxnSpMk id="32" creationId="{7E7C77BC-7138-40B1-A15B-20F57A494629}"/>
          </ac:cxnSpMkLst>
        </pc:cxnChg>
        <pc:cxnChg chg="add del">
          <ac:chgData name="Boogaard, J.A. (Jeroen)" userId="5d8bfbb9-ac4d-4b54-995c-89502a1fc463" providerId="ADAL" clId="{76FAD468-140D-1D4C-8247-D22535D3B57F}" dt="2023-03-27T20:27:30.926" v="3612" actId="26606"/>
          <ac:cxnSpMkLst>
            <pc:docMk/>
            <pc:sldMk cId="2493361855" sldId="435"/>
            <ac:cxnSpMk id="36" creationId="{AD7193FB-6AE6-4B3B-8F89-56B55DD63B4D}"/>
          </ac:cxnSpMkLst>
        </pc:cxnChg>
        <pc:cxnChg chg="add del">
          <ac:chgData name="Boogaard, J.A. (Jeroen)" userId="5d8bfbb9-ac4d-4b54-995c-89502a1fc463" providerId="ADAL" clId="{76FAD468-140D-1D4C-8247-D22535D3B57F}" dt="2023-03-27T20:27:30.926" v="3612" actId="26606"/>
          <ac:cxnSpMkLst>
            <pc:docMk/>
            <pc:sldMk cId="2493361855" sldId="435"/>
            <ac:cxnSpMk id="37" creationId="{D2E961F1-4A28-4A5F-BBD4-6E400E5E6C75}"/>
          </ac:cxnSpMkLst>
        </pc:cxnChg>
        <pc:cxnChg chg="add del">
          <ac:chgData name="Boogaard, J.A. (Jeroen)" userId="5d8bfbb9-ac4d-4b54-995c-89502a1fc463" providerId="ADAL" clId="{76FAD468-140D-1D4C-8247-D22535D3B57F}" dt="2023-03-27T20:27:30.926" v="3612" actId="26606"/>
          <ac:cxnSpMkLst>
            <pc:docMk/>
            <pc:sldMk cId="2493361855" sldId="435"/>
            <ac:cxnSpMk id="39" creationId="{A82415D3-DDE5-4D63-8CB3-23A5EC581B27}"/>
          </ac:cxnSpMkLst>
        </pc:cxnChg>
      </pc:sldChg>
      <pc:sldChg chg="add del">
        <pc:chgData name="Boogaard, J.A. (Jeroen)" userId="5d8bfbb9-ac4d-4b54-995c-89502a1fc463" providerId="ADAL" clId="{76FAD468-140D-1D4C-8247-D22535D3B57F}" dt="2023-03-27T18:48:28.794" v="1453" actId="2696"/>
        <pc:sldMkLst>
          <pc:docMk/>
          <pc:sldMk cId="2580384498" sldId="435"/>
        </pc:sldMkLst>
      </pc:sldChg>
      <pc:sldChg chg="addSp delSp modSp add mod ord setBg">
        <pc:chgData name="Boogaard, J.A. (Jeroen)" userId="5d8bfbb9-ac4d-4b54-995c-89502a1fc463" providerId="ADAL" clId="{76FAD468-140D-1D4C-8247-D22535D3B57F}" dt="2023-03-27T19:30:10.671" v="2886" actId="20578"/>
        <pc:sldMkLst>
          <pc:docMk/>
          <pc:sldMk cId="1928747588" sldId="436"/>
        </pc:sldMkLst>
        <pc:spChg chg="mod">
          <ac:chgData name="Boogaard, J.A. (Jeroen)" userId="5d8bfbb9-ac4d-4b54-995c-89502a1fc463" providerId="ADAL" clId="{76FAD468-140D-1D4C-8247-D22535D3B57F}" dt="2023-03-27T19:22:25.210" v="2780" actId="26606"/>
          <ac:spMkLst>
            <pc:docMk/>
            <pc:sldMk cId="1928747588" sldId="436"/>
            <ac:spMk id="2" creationId="{1F6020C6-0867-13C3-6841-F62139FA6CB6}"/>
          </ac:spMkLst>
        </pc:spChg>
        <pc:spChg chg="del mod">
          <ac:chgData name="Boogaard, J.A. (Jeroen)" userId="5d8bfbb9-ac4d-4b54-995c-89502a1fc463" providerId="ADAL" clId="{76FAD468-140D-1D4C-8247-D22535D3B57F}" dt="2023-03-27T19:22:25.210" v="2780" actId="26606"/>
          <ac:spMkLst>
            <pc:docMk/>
            <pc:sldMk cId="1928747588" sldId="436"/>
            <ac:spMk id="3" creationId="{AD692913-0169-2608-B7F2-F88EB04F4B77}"/>
          </ac:spMkLst>
        </pc:spChg>
        <pc:spChg chg="add">
          <ac:chgData name="Boogaard, J.A. (Jeroen)" userId="5d8bfbb9-ac4d-4b54-995c-89502a1fc463" providerId="ADAL" clId="{76FAD468-140D-1D4C-8247-D22535D3B57F}" dt="2023-03-27T19:22:25.210" v="2780" actId="26606"/>
          <ac:spMkLst>
            <pc:docMk/>
            <pc:sldMk cId="1928747588" sldId="436"/>
            <ac:spMk id="9" creationId="{C05CBC3C-2E5A-4839-8B9B-2E5A6ADF0F58}"/>
          </ac:spMkLst>
        </pc:spChg>
        <pc:spChg chg="add">
          <ac:chgData name="Boogaard, J.A. (Jeroen)" userId="5d8bfbb9-ac4d-4b54-995c-89502a1fc463" providerId="ADAL" clId="{76FAD468-140D-1D4C-8247-D22535D3B57F}" dt="2023-03-27T19:22:25.210" v="2780" actId="26606"/>
          <ac:spMkLst>
            <pc:docMk/>
            <pc:sldMk cId="1928747588" sldId="436"/>
            <ac:spMk id="11" creationId="{DB5B423A-57CC-4C58-AA26-8E2E862B03A0}"/>
          </ac:spMkLst>
        </pc:spChg>
        <pc:graphicFrameChg chg="add">
          <ac:chgData name="Boogaard, J.A. (Jeroen)" userId="5d8bfbb9-ac4d-4b54-995c-89502a1fc463" providerId="ADAL" clId="{76FAD468-140D-1D4C-8247-D22535D3B57F}" dt="2023-03-27T19:22:25.210" v="2780" actId="26606"/>
          <ac:graphicFrameMkLst>
            <pc:docMk/>
            <pc:sldMk cId="1928747588" sldId="436"/>
            <ac:graphicFrameMk id="5" creationId="{6A036F21-726C-7104-E077-58E09C3A9C29}"/>
          </ac:graphicFrameMkLst>
        </pc:graphicFrameChg>
      </pc:sldChg>
      <pc:sldChg chg="addSp delSp modSp add mod ord setBg">
        <pc:chgData name="Boogaard, J.A. (Jeroen)" userId="5d8bfbb9-ac4d-4b54-995c-89502a1fc463" providerId="ADAL" clId="{76FAD468-140D-1D4C-8247-D22535D3B57F}" dt="2023-03-27T19:59:54.435" v="3144" actId="113"/>
        <pc:sldMkLst>
          <pc:docMk/>
          <pc:sldMk cId="1690786375" sldId="437"/>
        </pc:sldMkLst>
        <pc:spChg chg="mod">
          <ac:chgData name="Boogaard, J.A. (Jeroen)" userId="5d8bfbb9-ac4d-4b54-995c-89502a1fc463" providerId="ADAL" clId="{76FAD468-140D-1D4C-8247-D22535D3B57F}" dt="2023-03-27T19:21:18.130" v="2762" actId="26606"/>
          <ac:spMkLst>
            <pc:docMk/>
            <pc:sldMk cId="1690786375" sldId="437"/>
            <ac:spMk id="2" creationId="{1F6020C6-0867-13C3-6841-F62139FA6CB6}"/>
          </ac:spMkLst>
        </pc:spChg>
        <pc:spChg chg="del mod">
          <ac:chgData name="Boogaard, J.A. (Jeroen)" userId="5d8bfbb9-ac4d-4b54-995c-89502a1fc463" providerId="ADAL" clId="{76FAD468-140D-1D4C-8247-D22535D3B57F}" dt="2023-03-27T19:21:18.130" v="2762" actId="26606"/>
          <ac:spMkLst>
            <pc:docMk/>
            <pc:sldMk cId="1690786375" sldId="437"/>
            <ac:spMk id="3" creationId="{AD692913-0169-2608-B7F2-F88EB04F4B77}"/>
          </ac:spMkLst>
        </pc:spChg>
        <pc:spChg chg="add">
          <ac:chgData name="Boogaard, J.A. (Jeroen)" userId="5d8bfbb9-ac4d-4b54-995c-89502a1fc463" providerId="ADAL" clId="{76FAD468-140D-1D4C-8247-D22535D3B57F}" dt="2023-03-27T19:21:18.130" v="2762" actId="26606"/>
          <ac:spMkLst>
            <pc:docMk/>
            <pc:sldMk cId="1690786375" sldId="437"/>
            <ac:spMk id="9" creationId="{BACC6370-2D7E-4714-9D71-7542949D7D5D}"/>
          </ac:spMkLst>
        </pc:spChg>
        <pc:spChg chg="add">
          <ac:chgData name="Boogaard, J.A. (Jeroen)" userId="5d8bfbb9-ac4d-4b54-995c-89502a1fc463" providerId="ADAL" clId="{76FAD468-140D-1D4C-8247-D22535D3B57F}" dt="2023-03-27T19:21:18.130" v="2762" actId="26606"/>
          <ac:spMkLst>
            <pc:docMk/>
            <pc:sldMk cId="1690786375" sldId="437"/>
            <ac:spMk id="11" creationId="{256B2C21-A230-48C0-8DF1-C46611373C44}"/>
          </ac:spMkLst>
        </pc:spChg>
        <pc:spChg chg="add">
          <ac:chgData name="Boogaard, J.A. (Jeroen)" userId="5d8bfbb9-ac4d-4b54-995c-89502a1fc463" providerId="ADAL" clId="{76FAD468-140D-1D4C-8247-D22535D3B57F}" dt="2023-03-27T19:21:18.130" v="2762" actId="26606"/>
          <ac:spMkLst>
            <pc:docMk/>
            <pc:sldMk cId="1690786375" sldId="437"/>
            <ac:spMk id="13" creationId="{3847E18C-932D-4C95-AABA-FEC7C9499AD7}"/>
          </ac:spMkLst>
        </pc:spChg>
        <pc:spChg chg="add">
          <ac:chgData name="Boogaard, J.A. (Jeroen)" userId="5d8bfbb9-ac4d-4b54-995c-89502a1fc463" providerId="ADAL" clId="{76FAD468-140D-1D4C-8247-D22535D3B57F}" dt="2023-03-27T19:21:18.130" v="2762" actId="26606"/>
          <ac:spMkLst>
            <pc:docMk/>
            <pc:sldMk cId="1690786375" sldId="437"/>
            <ac:spMk id="15" creationId="{3150CB11-0C61-439E-910F-5787759E72A0}"/>
          </ac:spMkLst>
        </pc:spChg>
        <pc:spChg chg="add">
          <ac:chgData name="Boogaard, J.A. (Jeroen)" userId="5d8bfbb9-ac4d-4b54-995c-89502a1fc463" providerId="ADAL" clId="{76FAD468-140D-1D4C-8247-D22535D3B57F}" dt="2023-03-27T19:21:18.130" v="2762" actId="26606"/>
          <ac:spMkLst>
            <pc:docMk/>
            <pc:sldMk cId="1690786375" sldId="437"/>
            <ac:spMk id="17" creationId="{43F8A58B-5155-44CE-A5FF-7647B47D0A7A}"/>
          </ac:spMkLst>
        </pc:spChg>
        <pc:spChg chg="add">
          <ac:chgData name="Boogaard, J.A. (Jeroen)" userId="5d8bfbb9-ac4d-4b54-995c-89502a1fc463" providerId="ADAL" clId="{76FAD468-140D-1D4C-8247-D22535D3B57F}" dt="2023-03-27T19:21:18.130" v="2762" actId="26606"/>
          <ac:spMkLst>
            <pc:docMk/>
            <pc:sldMk cId="1690786375" sldId="437"/>
            <ac:spMk id="19" creationId="{443F2ACA-E6D6-4028-82DD-F03C262D5DE6}"/>
          </ac:spMkLst>
        </pc:spChg>
        <pc:graphicFrameChg chg="add mod">
          <ac:chgData name="Boogaard, J.A. (Jeroen)" userId="5d8bfbb9-ac4d-4b54-995c-89502a1fc463" providerId="ADAL" clId="{76FAD468-140D-1D4C-8247-D22535D3B57F}" dt="2023-03-27T19:59:54.435" v="3144" actId="113"/>
          <ac:graphicFrameMkLst>
            <pc:docMk/>
            <pc:sldMk cId="1690786375" sldId="437"/>
            <ac:graphicFrameMk id="5" creationId="{0FD2A338-8856-D416-B476-FAE403D9879F}"/>
          </ac:graphicFrameMkLst>
        </pc:graphicFrameChg>
      </pc:sldChg>
      <pc:sldChg chg="modSp new del mod">
        <pc:chgData name="Boogaard, J.A. (Jeroen)" userId="5d8bfbb9-ac4d-4b54-995c-89502a1fc463" providerId="ADAL" clId="{76FAD468-140D-1D4C-8247-D22535D3B57F}" dt="2023-03-27T19:05:19.944" v="2397" actId="2696"/>
        <pc:sldMkLst>
          <pc:docMk/>
          <pc:sldMk cId="1476733648" sldId="438"/>
        </pc:sldMkLst>
        <pc:spChg chg="mod">
          <ac:chgData name="Boogaard, J.A. (Jeroen)" userId="5d8bfbb9-ac4d-4b54-995c-89502a1fc463" providerId="ADAL" clId="{76FAD468-140D-1D4C-8247-D22535D3B57F}" dt="2023-03-27T19:00:25.103" v="2296" actId="20577"/>
          <ac:spMkLst>
            <pc:docMk/>
            <pc:sldMk cId="1476733648" sldId="438"/>
            <ac:spMk id="2" creationId="{71BA12C5-7778-29B8-248A-6AC1C8DA8E44}"/>
          </ac:spMkLst>
        </pc:spChg>
        <pc:spChg chg="mod">
          <ac:chgData name="Boogaard, J.A. (Jeroen)" userId="5d8bfbb9-ac4d-4b54-995c-89502a1fc463" providerId="ADAL" clId="{76FAD468-140D-1D4C-8247-D22535D3B57F}" dt="2023-03-27T19:00:45.742" v="2305" actId="20577"/>
          <ac:spMkLst>
            <pc:docMk/>
            <pc:sldMk cId="1476733648" sldId="438"/>
            <ac:spMk id="3" creationId="{A8AD2F1F-464E-B4E0-62FA-16F0B1647208}"/>
          </ac:spMkLst>
        </pc:spChg>
      </pc:sldChg>
      <pc:sldChg chg="add del">
        <pc:chgData name="Boogaard, J.A. (Jeroen)" userId="5d8bfbb9-ac4d-4b54-995c-89502a1fc463" providerId="ADAL" clId="{76FAD468-140D-1D4C-8247-D22535D3B57F}" dt="2023-03-27T19:23:53.467" v="2810" actId="2696"/>
        <pc:sldMkLst>
          <pc:docMk/>
          <pc:sldMk cId="885497774" sldId="439"/>
        </pc:sldMkLst>
      </pc:sldChg>
      <pc:sldChg chg="addSp delSp modSp add mod setBg">
        <pc:chgData name="Boogaard, J.A. (Jeroen)" userId="5d8bfbb9-ac4d-4b54-995c-89502a1fc463" providerId="ADAL" clId="{76FAD468-140D-1D4C-8247-D22535D3B57F}" dt="2023-03-27T19:27:41.051" v="2848" actId="20577"/>
        <pc:sldMkLst>
          <pc:docMk/>
          <pc:sldMk cId="2589968343" sldId="440"/>
        </pc:sldMkLst>
        <pc:spChg chg="del">
          <ac:chgData name="Boogaard, J.A. (Jeroen)" userId="5d8bfbb9-ac4d-4b54-995c-89502a1fc463" providerId="ADAL" clId="{76FAD468-140D-1D4C-8247-D22535D3B57F}" dt="2023-03-27T19:20:47.015" v="2755" actId="478"/>
          <ac:spMkLst>
            <pc:docMk/>
            <pc:sldMk cId="2589968343" sldId="440"/>
            <ac:spMk id="2" creationId="{1F6020C6-0867-13C3-6841-F62139FA6CB6}"/>
          </ac:spMkLst>
        </pc:spChg>
        <pc:spChg chg="mod">
          <ac:chgData name="Boogaard, J.A. (Jeroen)" userId="5d8bfbb9-ac4d-4b54-995c-89502a1fc463" providerId="ADAL" clId="{76FAD468-140D-1D4C-8247-D22535D3B57F}" dt="2023-03-27T19:21:05.439" v="2760" actId="113"/>
          <ac:spMkLst>
            <pc:docMk/>
            <pc:sldMk cId="2589968343" sldId="440"/>
            <ac:spMk id="3" creationId="{AD692913-0169-2608-B7F2-F88EB04F4B77}"/>
          </ac:spMkLst>
        </pc:spChg>
        <pc:spChg chg="add del mod">
          <ac:chgData name="Boogaard, J.A. (Jeroen)" userId="5d8bfbb9-ac4d-4b54-995c-89502a1fc463" providerId="ADAL" clId="{76FAD468-140D-1D4C-8247-D22535D3B57F}" dt="2023-03-27T19:20:48.448" v="2756" actId="478"/>
          <ac:spMkLst>
            <pc:docMk/>
            <pc:sldMk cId="2589968343" sldId="440"/>
            <ac:spMk id="6" creationId="{D6DAB1CE-FE08-57A6-1F82-376E4E8F0857}"/>
          </ac:spMkLst>
        </pc:spChg>
        <pc:spChg chg="add del mod">
          <ac:chgData name="Boogaard, J.A. (Jeroen)" userId="5d8bfbb9-ac4d-4b54-995c-89502a1fc463" providerId="ADAL" clId="{76FAD468-140D-1D4C-8247-D22535D3B57F}" dt="2023-03-27T19:27:27.081" v="2824" actId="478"/>
          <ac:spMkLst>
            <pc:docMk/>
            <pc:sldMk cId="2589968343" sldId="440"/>
            <ac:spMk id="7" creationId="{D67BB3AA-868A-3DC2-61C7-8B1F51E5A3BF}"/>
          </ac:spMkLst>
        </pc:spChg>
        <pc:spChg chg="add">
          <ac:chgData name="Boogaard, J.A. (Jeroen)" userId="5d8bfbb9-ac4d-4b54-995c-89502a1fc463" providerId="ADAL" clId="{76FAD468-140D-1D4C-8247-D22535D3B57F}" dt="2023-03-27T19:20:51.229" v="2757" actId="26606"/>
          <ac:spMkLst>
            <pc:docMk/>
            <pc:sldMk cId="2589968343" sldId="440"/>
            <ac:spMk id="9" creationId="{2B97F24A-32CE-4C1C-A50D-3016B394DCFB}"/>
          </ac:spMkLst>
        </pc:spChg>
        <pc:spChg chg="add del mod">
          <ac:chgData name="Boogaard, J.A. (Jeroen)" userId="5d8bfbb9-ac4d-4b54-995c-89502a1fc463" providerId="ADAL" clId="{76FAD468-140D-1D4C-8247-D22535D3B57F}" dt="2023-03-27T19:27:32.987" v="2827" actId="478"/>
          <ac:spMkLst>
            <pc:docMk/>
            <pc:sldMk cId="2589968343" sldId="440"/>
            <ac:spMk id="10" creationId="{F820667F-3F84-70F7-90F8-D34E3264DF52}"/>
          </ac:spMkLst>
        </pc:spChg>
        <pc:spChg chg="add">
          <ac:chgData name="Boogaard, J.A. (Jeroen)" userId="5d8bfbb9-ac4d-4b54-995c-89502a1fc463" providerId="ADAL" clId="{76FAD468-140D-1D4C-8247-D22535D3B57F}" dt="2023-03-27T19:20:51.229" v="2757" actId="26606"/>
          <ac:spMkLst>
            <pc:docMk/>
            <pc:sldMk cId="2589968343" sldId="440"/>
            <ac:spMk id="11" creationId="{CD8B4F24-440B-49E9-B85D-733523DC064B}"/>
          </ac:spMkLst>
        </pc:spChg>
        <pc:spChg chg="add del mod">
          <ac:chgData name="Boogaard, J.A. (Jeroen)" userId="5d8bfbb9-ac4d-4b54-995c-89502a1fc463" providerId="ADAL" clId="{76FAD468-140D-1D4C-8247-D22535D3B57F}" dt="2023-03-27T19:27:30.266" v="2826"/>
          <ac:spMkLst>
            <pc:docMk/>
            <pc:sldMk cId="2589968343" sldId="440"/>
            <ac:spMk id="12" creationId="{E43DD51B-E631-6B6C-3BD5-2D10D3D33CF0}"/>
          </ac:spMkLst>
        </pc:spChg>
        <pc:spChg chg="add mod">
          <ac:chgData name="Boogaard, J.A. (Jeroen)" userId="5d8bfbb9-ac4d-4b54-995c-89502a1fc463" providerId="ADAL" clId="{76FAD468-140D-1D4C-8247-D22535D3B57F}" dt="2023-03-27T19:27:41.051" v="2848" actId="20577"/>
          <ac:spMkLst>
            <pc:docMk/>
            <pc:sldMk cId="2589968343" sldId="440"/>
            <ac:spMk id="13" creationId="{ECE1485E-23C7-5DE9-D44B-06A43F43B522}"/>
          </ac:spMkLst>
        </pc:spChg>
        <pc:picChg chg="add mod">
          <ac:chgData name="Boogaard, J.A. (Jeroen)" userId="5d8bfbb9-ac4d-4b54-995c-89502a1fc463" providerId="ADAL" clId="{76FAD468-140D-1D4C-8247-D22535D3B57F}" dt="2023-03-27T19:20:51.229" v="2757" actId="26606"/>
          <ac:picMkLst>
            <pc:docMk/>
            <pc:sldMk cId="2589968343" sldId="440"/>
            <ac:picMk id="4" creationId="{4751772D-2AE0-F3AD-B230-C55D3109256A}"/>
          </ac:picMkLst>
        </pc:picChg>
      </pc:sldChg>
      <pc:sldChg chg="addSp delSp modSp add mod">
        <pc:chgData name="Boogaard, J.A. (Jeroen)" userId="5d8bfbb9-ac4d-4b54-995c-89502a1fc463" providerId="ADAL" clId="{76FAD468-140D-1D4C-8247-D22535D3B57F}" dt="2023-03-27T19:18:07.970" v="2744" actId="478"/>
        <pc:sldMkLst>
          <pc:docMk/>
          <pc:sldMk cId="2535887769" sldId="441"/>
        </pc:sldMkLst>
        <pc:spChg chg="mod">
          <ac:chgData name="Boogaard, J.A. (Jeroen)" userId="5d8bfbb9-ac4d-4b54-995c-89502a1fc463" providerId="ADAL" clId="{76FAD468-140D-1D4C-8247-D22535D3B57F}" dt="2023-03-27T19:09:39.712" v="2463" actId="6549"/>
          <ac:spMkLst>
            <pc:docMk/>
            <pc:sldMk cId="2535887769" sldId="441"/>
            <ac:spMk id="2" creationId="{1E9AC033-285B-67DA-7B8D-54BE2A328340}"/>
          </ac:spMkLst>
        </pc:spChg>
        <pc:spChg chg="mod">
          <ac:chgData name="Boogaard, J.A. (Jeroen)" userId="5d8bfbb9-ac4d-4b54-995c-89502a1fc463" providerId="ADAL" clId="{76FAD468-140D-1D4C-8247-D22535D3B57F}" dt="2023-03-27T19:17:00.149" v="2669" actId="1076"/>
          <ac:spMkLst>
            <pc:docMk/>
            <pc:sldMk cId="2535887769" sldId="441"/>
            <ac:spMk id="3" creationId="{5D5404D2-2467-18CA-C5CE-3C7B4412CD30}"/>
          </ac:spMkLst>
        </pc:spChg>
        <pc:spChg chg="del mod">
          <ac:chgData name="Boogaard, J.A. (Jeroen)" userId="5d8bfbb9-ac4d-4b54-995c-89502a1fc463" providerId="ADAL" clId="{76FAD468-140D-1D4C-8247-D22535D3B57F}" dt="2023-03-27T19:16:39.719" v="2665" actId="478"/>
          <ac:spMkLst>
            <pc:docMk/>
            <pc:sldMk cId="2535887769" sldId="441"/>
            <ac:spMk id="4" creationId="{0ED1F336-883F-7B53-8B9C-365B568A8327}"/>
          </ac:spMkLst>
        </pc:spChg>
        <pc:spChg chg="add del mod">
          <ac:chgData name="Boogaard, J.A. (Jeroen)" userId="5d8bfbb9-ac4d-4b54-995c-89502a1fc463" providerId="ADAL" clId="{76FAD468-140D-1D4C-8247-D22535D3B57F}" dt="2023-03-27T19:16:37.967" v="2664" actId="478"/>
          <ac:spMkLst>
            <pc:docMk/>
            <pc:sldMk cId="2535887769" sldId="441"/>
            <ac:spMk id="7" creationId="{B7797C69-DA3E-CA1A-4446-A033C94C15F2}"/>
          </ac:spMkLst>
        </pc:spChg>
        <pc:spChg chg="add mod">
          <ac:chgData name="Boogaard, J.A. (Jeroen)" userId="5d8bfbb9-ac4d-4b54-995c-89502a1fc463" providerId="ADAL" clId="{76FAD468-140D-1D4C-8247-D22535D3B57F}" dt="2023-03-27T19:17:10.549" v="2671" actId="1076"/>
          <ac:spMkLst>
            <pc:docMk/>
            <pc:sldMk cId="2535887769" sldId="441"/>
            <ac:spMk id="9" creationId="{840D140E-A4FB-CB90-3BD5-06206388C278}"/>
          </ac:spMkLst>
        </pc:spChg>
        <pc:graphicFrameChg chg="add del mod">
          <ac:chgData name="Boogaard, J.A. (Jeroen)" userId="5d8bfbb9-ac4d-4b54-995c-89502a1fc463" providerId="ADAL" clId="{76FAD468-140D-1D4C-8247-D22535D3B57F}" dt="2023-03-27T19:10:43.358" v="2490" actId="478"/>
          <ac:graphicFrameMkLst>
            <pc:docMk/>
            <pc:sldMk cId="2535887769" sldId="441"/>
            <ac:graphicFrameMk id="5" creationId="{3443CF5E-0143-DC6D-EC09-CEB5D2271018}"/>
          </ac:graphicFrameMkLst>
        </pc:graphicFrameChg>
        <pc:graphicFrameChg chg="add del mod">
          <ac:chgData name="Boogaard, J.A. (Jeroen)" userId="5d8bfbb9-ac4d-4b54-995c-89502a1fc463" providerId="ADAL" clId="{76FAD468-140D-1D4C-8247-D22535D3B57F}" dt="2023-03-27T19:18:07.970" v="2744" actId="478"/>
          <ac:graphicFrameMkLst>
            <pc:docMk/>
            <pc:sldMk cId="2535887769" sldId="441"/>
            <ac:graphicFrameMk id="8" creationId="{B43A60E2-0FDF-CD77-D590-83F5624AC561}"/>
          </ac:graphicFrameMkLst>
        </pc:graphicFrameChg>
      </pc:sldChg>
      <pc:sldChg chg="add del">
        <pc:chgData name="Boogaard, J.A. (Jeroen)" userId="5d8bfbb9-ac4d-4b54-995c-89502a1fc463" providerId="ADAL" clId="{76FAD468-140D-1D4C-8247-D22535D3B57F}" dt="2023-03-27T19:17:59.625" v="2741" actId="2696"/>
        <pc:sldMkLst>
          <pc:docMk/>
          <pc:sldMk cId="1989295785" sldId="442"/>
        </pc:sldMkLst>
      </pc:sldChg>
      <pc:sldChg chg="modSp add">
        <pc:chgData name="Boogaard, J.A. (Jeroen)" userId="5d8bfbb9-ac4d-4b54-995c-89502a1fc463" providerId="ADAL" clId="{76FAD468-140D-1D4C-8247-D22535D3B57F}" dt="2023-03-27T19:59:25.814" v="3141" actId="20577"/>
        <pc:sldMkLst>
          <pc:docMk/>
          <pc:sldMk cId="4267430875" sldId="442"/>
        </pc:sldMkLst>
        <pc:graphicFrameChg chg="mod">
          <ac:chgData name="Boogaard, J.A. (Jeroen)" userId="5d8bfbb9-ac4d-4b54-995c-89502a1fc463" providerId="ADAL" clId="{76FAD468-140D-1D4C-8247-D22535D3B57F}" dt="2023-03-27T19:59:25.814" v="3141" actId="20577"/>
          <ac:graphicFrameMkLst>
            <pc:docMk/>
            <pc:sldMk cId="4267430875" sldId="442"/>
            <ac:graphicFrameMk id="8" creationId="{B43A60E2-0FDF-CD77-D590-83F5624AC561}"/>
          </ac:graphicFrameMkLst>
        </pc:graphicFrameChg>
      </pc:sldChg>
      <pc:sldChg chg="add del">
        <pc:chgData name="Boogaard, J.A. (Jeroen)" userId="5d8bfbb9-ac4d-4b54-995c-89502a1fc463" providerId="ADAL" clId="{76FAD468-140D-1D4C-8247-D22535D3B57F}" dt="2023-03-27T19:21:22.926" v="2763" actId="2696"/>
        <pc:sldMkLst>
          <pc:docMk/>
          <pc:sldMk cId="1860294106" sldId="443"/>
        </pc:sldMkLst>
      </pc:sldChg>
      <pc:sldChg chg="addSp delSp modSp add mod setBg delDesignElem">
        <pc:chgData name="Boogaard, J.A. (Jeroen)" userId="5d8bfbb9-ac4d-4b54-995c-89502a1fc463" providerId="ADAL" clId="{76FAD468-140D-1D4C-8247-D22535D3B57F}" dt="2023-03-27T19:27:09.390" v="2822" actId="6549"/>
        <pc:sldMkLst>
          <pc:docMk/>
          <pc:sldMk cId="4238510938" sldId="443"/>
        </pc:sldMkLst>
        <pc:spChg chg="add mod">
          <ac:chgData name="Boogaard, J.A. (Jeroen)" userId="5d8bfbb9-ac4d-4b54-995c-89502a1fc463" providerId="ADAL" clId="{76FAD468-140D-1D4C-8247-D22535D3B57F}" dt="2023-03-27T19:27:09.390" v="2822" actId="6549"/>
          <ac:spMkLst>
            <pc:docMk/>
            <pc:sldMk cId="4238510938" sldId="443"/>
            <ac:spMk id="2" creationId="{CEB88C27-3642-8E8F-644C-256A88613738}"/>
          </ac:spMkLst>
        </pc:spChg>
        <pc:spChg chg="mod">
          <ac:chgData name="Boogaard, J.A. (Jeroen)" userId="5d8bfbb9-ac4d-4b54-995c-89502a1fc463" providerId="ADAL" clId="{76FAD468-140D-1D4C-8247-D22535D3B57F}" dt="2023-03-27T19:26:14.328" v="2819" actId="26606"/>
          <ac:spMkLst>
            <pc:docMk/>
            <pc:sldMk cId="4238510938" sldId="443"/>
            <ac:spMk id="3" creationId="{AD692913-0169-2608-B7F2-F88EB04F4B77}"/>
          </ac:spMkLst>
        </pc:spChg>
        <pc:spChg chg="add">
          <ac:chgData name="Boogaard, J.A. (Jeroen)" userId="5d8bfbb9-ac4d-4b54-995c-89502a1fc463" providerId="ADAL" clId="{76FAD468-140D-1D4C-8247-D22535D3B57F}" dt="2023-03-27T19:26:14.328" v="2819" actId="26606"/>
          <ac:spMkLst>
            <pc:docMk/>
            <pc:sldMk cId="4238510938" sldId="443"/>
            <ac:spMk id="6" creationId="{2B97F24A-32CE-4C1C-A50D-3016B394DCFB}"/>
          </ac:spMkLst>
        </pc:spChg>
        <pc:spChg chg="add">
          <ac:chgData name="Boogaard, J.A. (Jeroen)" userId="5d8bfbb9-ac4d-4b54-995c-89502a1fc463" providerId="ADAL" clId="{76FAD468-140D-1D4C-8247-D22535D3B57F}" dt="2023-03-27T19:26:14.328" v="2819" actId="26606"/>
          <ac:spMkLst>
            <pc:docMk/>
            <pc:sldMk cId="4238510938" sldId="443"/>
            <ac:spMk id="7" creationId="{CD8B4F24-440B-49E9-B85D-733523DC064B}"/>
          </ac:spMkLst>
        </pc:spChg>
        <pc:spChg chg="del">
          <ac:chgData name="Boogaard, J.A. (Jeroen)" userId="5d8bfbb9-ac4d-4b54-995c-89502a1fc463" providerId="ADAL" clId="{76FAD468-140D-1D4C-8247-D22535D3B57F}" dt="2023-03-27T19:25:26.370" v="2812"/>
          <ac:spMkLst>
            <pc:docMk/>
            <pc:sldMk cId="4238510938" sldId="443"/>
            <ac:spMk id="9" creationId="{2B97F24A-32CE-4C1C-A50D-3016B394DCFB}"/>
          </ac:spMkLst>
        </pc:spChg>
        <pc:spChg chg="del">
          <ac:chgData name="Boogaard, J.A. (Jeroen)" userId="5d8bfbb9-ac4d-4b54-995c-89502a1fc463" providerId="ADAL" clId="{76FAD468-140D-1D4C-8247-D22535D3B57F}" dt="2023-03-27T19:25:26.370" v="2812"/>
          <ac:spMkLst>
            <pc:docMk/>
            <pc:sldMk cId="4238510938" sldId="443"/>
            <ac:spMk id="11" creationId="{CD8B4F24-440B-49E9-B85D-733523DC064B}"/>
          </ac:spMkLst>
        </pc:spChg>
        <pc:picChg chg="mod">
          <ac:chgData name="Boogaard, J.A. (Jeroen)" userId="5d8bfbb9-ac4d-4b54-995c-89502a1fc463" providerId="ADAL" clId="{76FAD468-140D-1D4C-8247-D22535D3B57F}" dt="2023-03-27T19:26:14.328" v="2819" actId="26606"/>
          <ac:picMkLst>
            <pc:docMk/>
            <pc:sldMk cId="4238510938" sldId="443"/>
            <ac:picMk id="4" creationId="{4751772D-2AE0-F3AD-B230-C55D3109256A}"/>
          </ac:picMkLst>
        </pc:picChg>
      </pc:sldChg>
      <pc:sldChg chg="addSp delSp modSp new mod setBg">
        <pc:chgData name="Boogaard, J.A. (Jeroen)" userId="5d8bfbb9-ac4d-4b54-995c-89502a1fc463" providerId="ADAL" clId="{76FAD468-140D-1D4C-8247-D22535D3B57F}" dt="2023-03-27T19:29:24.247" v="2884" actId="26606"/>
        <pc:sldMkLst>
          <pc:docMk/>
          <pc:sldMk cId="4110391881" sldId="444"/>
        </pc:sldMkLst>
        <pc:spChg chg="mod ord">
          <ac:chgData name="Boogaard, J.A. (Jeroen)" userId="5d8bfbb9-ac4d-4b54-995c-89502a1fc463" providerId="ADAL" clId="{76FAD468-140D-1D4C-8247-D22535D3B57F}" dt="2023-03-27T19:29:24.247" v="2884" actId="26606"/>
          <ac:spMkLst>
            <pc:docMk/>
            <pc:sldMk cId="4110391881" sldId="444"/>
            <ac:spMk id="2" creationId="{D08551A0-AE5B-D46A-7DED-9E980269CD08}"/>
          </ac:spMkLst>
        </pc:spChg>
        <pc:spChg chg="del">
          <ac:chgData name="Boogaard, J.A. (Jeroen)" userId="5d8bfbb9-ac4d-4b54-995c-89502a1fc463" providerId="ADAL" clId="{76FAD468-140D-1D4C-8247-D22535D3B57F}" dt="2023-03-27T19:28:37.472" v="2880" actId="478"/>
          <ac:spMkLst>
            <pc:docMk/>
            <pc:sldMk cId="4110391881" sldId="444"/>
            <ac:spMk id="3" creationId="{B72AC026-C32F-E8AB-F547-4520DB477948}"/>
          </ac:spMkLst>
        </pc:spChg>
        <pc:spChg chg="add">
          <ac:chgData name="Boogaard, J.A. (Jeroen)" userId="5d8bfbb9-ac4d-4b54-995c-89502a1fc463" providerId="ADAL" clId="{76FAD468-140D-1D4C-8247-D22535D3B57F}" dt="2023-03-27T19:29:24.247" v="2884" actId="26606"/>
          <ac:spMkLst>
            <pc:docMk/>
            <pc:sldMk cId="4110391881" sldId="444"/>
            <ac:spMk id="10" creationId="{37C89E4B-3C9F-44B9-8B86-D9E3D112D8EC}"/>
          </ac:spMkLst>
        </pc:spChg>
        <pc:picChg chg="add mod">
          <ac:chgData name="Boogaard, J.A. (Jeroen)" userId="5d8bfbb9-ac4d-4b54-995c-89502a1fc463" providerId="ADAL" clId="{76FAD468-140D-1D4C-8247-D22535D3B57F}" dt="2023-03-27T19:29:24.247" v="2884" actId="26606"/>
          <ac:picMkLst>
            <pc:docMk/>
            <pc:sldMk cId="4110391881" sldId="444"/>
            <ac:picMk id="5" creationId="{BB3AFFBD-C8FE-0D1C-56B5-A0527B252050}"/>
          </ac:picMkLst>
        </pc:picChg>
        <pc:cxnChg chg="add">
          <ac:chgData name="Boogaard, J.A. (Jeroen)" userId="5d8bfbb9-ac4d-4b54-995c-89502a1fc463" providerId="ADAL" clId="{76FAD468-140D-1D4C-8247-D22535D3B57F}" dt="2023-03-27T19:29:24.247" v="2884" actId="26606"/>
          <ac:cxnSpMkLst>
            <pc:docMk/>
            <pc:sldMk cId="4110391881" sldId="444"/>
            <ac:cxnSpMk id="12" creationId="{AA2EAA10-076F-46BD-8F0F-B9A2FB77A85C}"/>
          </ac:cxnSpMkLst>
        </pc:cxnChg>
        <pc:cxnChg chg="add">
          <ac:chgData name="Boogaard, J.A. (Jeroen)" userId="5d8bfbb9-ac4d-4b54-995c-89502a1fc463" providerId="ADAL" clId="{76FAD468-140D-1D4C-8247-D22535D3B57F}" dt="2023-03-27T19:29:24.247" v="2884" actId="26606"/>
          <ac:cxnSpMkLst>
            <pc:docMk/>
            <pc:sldMk cId="4110391881" sldId="444"/>
            <ac:cxnSpMk id="14" creationId="{D891E407-403B-4764-86C9-33A56D3BCAA3}"/>
          </ac:cxnSpMkLst>
        </pc:cxnChg>
      </pc:sldChg>
      <pc:sldChg chg="addSp delSp modSp new mod setBg">
        <pc:chgData name="Boogaard, J.A. (Jeroen)" userId="5d8bfbb9-ac4d-4b54-995c-89502a1fc463" providerId="ADAL" clId="{76FAD468-140D-1D4C-8247-D22535D3B57F}" dt="2023-03-27T20:00:57.507" v="3197" actId="20577"/>
        <pc:sldMkLst>
          <pc:docMk/>
          <pc:sldMk cId="4096269856" sldId="445"/>
        </pc:sldMkLst>
        <pc:spChg chg="del mod">
          <ac:chgData name="Boogaard, J.A. (Jeroen)" userId="5d8bfbb9-ac4d-4b54-995c-89502a1fc463" providerId="ADAL" clId="{76FAD468-140D-1D4C-8247-D22535D3B57F}" dt="2023-03-27T19:41:46.573" v="3040" actId="478"/>
          <ac:spMkLst>
            <pc:docMk/>
            <pc:sldMk cId="4096269856" sldId="445"/>
            <ac:spMk id="2" creationId="{CFE2D475-4128-BF68-F35D-66DADC78594D}"/>
          </ac:spMkLst>
        </pc:spChg>
        <pc:spChg chg="mod ord">
          <ac:chgData name="Boogaard, J.A. (Jeroen)" userId="5d8bfbb9-ac4d-4b54-995c-89502a1fc463" providerId="ADAL" clId="{76FAD468-140D-1D4C-8247-D22535D3B57F}" dt="2023-03-27T20:00:57.507" v="3197" actId="20577"/>
          <ac:spMkLst>
            <pc:docMk/>
            <pc:sldMk cId="4096269856" sldId="445"/>
            <ac:spMk id="3" creationId="{48A47BED-7B7D-9BD3-54A3-D3E5F9311038}"/>
          </ac:spMkLst>
        </pc:spChg>
        <pc:spChg chg="add del">
          <ac:chgData name="Boogaard, J.A. (Jeroen)" userId="5d8bfbb9-ac4d-4b54-995c-89502a1fc463" providerId="ADAL" clId="{76FAD468-140D-1D4C-8247-D22535D3B57F}" dt="2023-03-27T19:41:17.791" v="3034" actId="26606"/>
          <ac:spMkLst>
            <pc:docMk/>
            <pc:sldMk cId="4096269856" sldId="445"/>
            <ac:spMk id="7" creationId="{9427AF5F-9A0E-42B7-A252-FD64C9885F9C}"/>
          </ac:spMkLst>
        </pc:spChg>
        <pc:spChg chg="add del">
          <ac:chgData name="Boogaard, J.A. (Jeroen)" userId="5d8bfbb9-ac4d-4b54-995c-89502a1fc463" providerId="ADAL" clId="{76FAD468-140D-1D4C-8247-D22535D3B57F}" dt="2023-03-27T19:35:29.422" v="3008" actId="26606"/>
          <ac:spMkLst>
            <pc:docMk/>
            <pc:sldMk cId="4096269856" sldId="445"/>
            <ac:spMk id="8" creationId="{907EF6B7-1338-4443-8C46-6A318D952DFD}"/>
          </ac:spMkLst>
        </pc:spChg>
        <pc:spChg chg="add del">
          <ac:chgData name="Boogaard, J.A. (Jeroen)" userId="5d8bfbb9-ac4d-4b54-995c-89502a1fc463" providerId="ADAL" clId="{76FAD468-140D-1D4C-8247-D22535D3B57F}" dt="2023-03-27T19:41:17.763" v="3033" actId="26606"/>
          <ac:spMkLst>
            <pc:docMk/>
            <pc:sldMk cId="4096269856" sldId="445"/>
            <ac:spMk id="9" creationId="{3AFE8227-C443-417B-BA91-520EB1EF4559}"/>
          </ac:spMkLst>
        </pc:spChg>
        <pc:spChg chg="add del">
          <ac:chgData name="Boogaard, J.A. (Jeroen)" userId="5d8bfbb9-ac4d-4b54-995c-89502a1fc463" providerId="ADAL" clId="{76FAD468-140D-1D4C-8247-D22535D3B57F}" dt="2023-03-27T19:35:29.422" v="3008" actId="26606"/>
          <ac:spMkLst>
            <pc:docMk/>
            <pc:sldMk cId="4096269856" sldId="445"/>
            <ac:spMk id="10" creationId="{DAAE4CDD-124C-4DCF-9584-B6033B545DD5}"/>
          </ac:spMkLst>
        </pc:spChg>
        <pc:spChg chg="add del">
          <ac:chgData name="Boogaard, J.A. (Jeroen)" userId="5d8bfbb9-ac4d-4b54-995c-89502a1fc463" providerId="ADAL" clId="{76FAD468-140D-1D4C-8247-D22535D3B57F}" dt="2023-03-27T19:41:17.763" v="3033" actId="26606"/>
          <ac:spMkLst>
            <pc:docMk/>
            <pc:sldMk cId="4096269856" sldId="445"/>
            <ac:spMk id="11" creationId="{907741FC-B544-4A6E-B831-6789D042333D}"/>
          </ac:spMkLst>
        </pc:spChg>
        <pc:spChg chg="add del">
          <ac:chgData name="Boogaard, J.A. (Jeroen)" userId="5d8bfbb9-ac4d-4b54-995c-89502a1fc463" providerId="ADAL" clId="{76FAD468-140D-1D4C-8247-D22535D3B57F}" dt="2023-03-27T19:35:29.422" v="3008" actId="26606"/>
          <ac:spMkLst>
            <pc:docMk/>
            <pc:sldMk cId="4096269856" sldId="445"/>
            <ac:spMk id="12" creationId="{081E4A58-353D-44AE-B2FC-2A74E2E400F7}"/>
          </ac:spMkLst>
        </pc:spChg>
        <pc:spChg chg="add mod ord">
          <ac:chgData name="Boogaard, J.A. (Jeroen)" userId="5d8bfbb9-ac4d-4b54-995c-89502a1fc463" providerId="ADAL" clId="{76FAD468-140D-1D4C-8247-D22535D3B57F}" dt="2023-03-27T19:52:22.634" v="3087" actId="26606"/>
          <ac:spMkLst>
            <pc:docMk/>
            <pc:sldMk cId="4096269856" sldId="445"/>
            <ac:spMk id="13" creationId="{711C5B29-0EE1-5D0F-DAA2-8A84B892A3E0}"/>
          </ac:spMkLst>
        </pc:spChg>
        <pc:spChg chg="add del">
          <ac:chgData name="Boogaard, J.A. (Jeroen)" userId="5d8bfbb9-ac4d-4b54-995c-89502a1fc463" providerId="ADAL" clId="{76FAD468-140D-1D4C-8247-D22535D3B57F}" dt="2023-03-27T19:35:31.072" v="3010" actId="26606"/>
          <ac:spMkLst>
            <pc:docMk/>
            <pc:sldMk cId="4096269856" sldId="445"/>
            <ac:spMk id="14" creationId="{100EDD19-6802-4EC3-95CE-CFFAB042CFD6}"/>
          </ac:spMkLst>
        </pc:spChg>
        <pc:spChg chg="add del">
          <ac:chgData name="Boogaard, J.A. (Jeroen)" userId="5d8bfbb9-ac4d-4b54-995c-89502a1fc463" providerId="ADAL" clId="{76FAD468-140D-1D4C-8247-D22535D3B57F}" dt="2023-03-27T19:35:31.072" v="3010" actId="26606"/>
          <ac:spMkLst>
            <pc:docMk/>
            <pc:sldMk cId="4096269856" sldId="445"/>
            <ac:spMk id="15" creationId="{DB17E863-922E-4C26-BD64-E8FD41D28661}"/>
          </ac:spMkLst>
        </pc:spChg>
        <pc:spChg chg="add del">
          <ac:chgData name="Boogaard, J.A. (Jeroen)" userId="5d8bfbb9-ac4d-4b54-995c-89502a1fc463" providerId="ADAL" clId="{76FAD468-140D-1D4C-8247-D22535D3B57F}" dt="2023-03-27T19:41:17.763" v="3033" actId="26606"/>
          <ac:spMkLst>
            <pc:docMk/>
            <pc:sldMk cId="4096269856" sldId="445"/>
            <ac:spMk id="16" creationId="{3F0BE7ED-7814-4273-B18A-F26CC0380380}"/>
          </ac:spMkLst>
        </pc:spChg>
        <pc:spChg chg="add del">
          <ac:chgData name="Boogaard, J.A. (Jeroen)" userId="5d8bfbb9-ac4d-4b54-995c-89502a1fc463" providerId="ADAL" clId="{76FAD468-140D-1D4C-8247-D22535D3B57F}" dt="2023-03-27T19:35:32.206" v="3012" actId="26606"/>
          <ac:spMkLst>
            <pc:docMk/>
            <pc:sldMk cId="4096269856" sldId="445"/>
            <ac:spMk id="17" creationId="{777A147A-9ED8-46B4-8660-1B3C2AA880B5}"/>
          </ac:spMkLst>
        </pc:spChg>
        <pc:spChg chg="add del">
          <ac:chgData name="Boogaard, J.A. (Jeroen)" userId="5d8bfbb9-ac4d-4b54-995c-89502a1fc463" providerId="ADAL" clId="{76FAD468-140D-1D4C-8247-D22535D3B57F}" dt="2023-03-27T19:35:32.206" v="3012" actId="26606"/>
          <ac:spMkLst>
            <pc:docMk/>
            <pc:sldMk cId="4096269856" sldId="445"/>
            <ac:spMk id="18" creationId="{5D6C15A0-C087-4593-8414-2B4EC1CDC3DE}"/>
          </ac:spMkLst>
        </pc:spChg>
        <pc:spChg chg="add del">
          <ac:chgData name="Boogaard, J.A. (Jeroen)" userId="5d8bfbb9-ac4d-4b54-995c-89502a1fc463" providerId="ADAL" clId="{76FAD468-140D-1D4C-8247-D22535D3B57F}" dt="2023-03-27T19:41:36.096" v="3038" actId="26606"/>
          <ac:spMkLst>
            <pc:docMk/>
            <pc:sldMk cId="4096269856" sldId="445"/>
            <ac:spMk id="19" creationId="{0D7B6173-1D58-48E2-83CF-37350F315F75}"/>
          </ac:spMkLst>
        </pc:spChg>
        <pc:spChg chg="add del">
          <ac:chgData name="Boogaard, J.A. (Jeroen)" userId="5d8bfbb9-ac4d-4b54-995c-89502a1fc463" providerId="ADAL" clId="{76FAD468-140D-1D4C-8247-D22535D3B57F}" dt="2023-03-27T19:35:34.850" v="3014" actId="26606"/>
          <ac:spMkLst>
            <pc:docMk/>
            <pc:sldMk cId="4096269856" sldId="445"/>
            <ac:spMk id="20" creationId="{389575E1-3389-451A-A5F7-27854C25C599}"/>
          </ac:spMkLst>
        </pc:spChg>
        <pc:spChg chg="add del">
          <ac:chgData name="Boogaard, J.A. (Jeroen)" userId="5d8bfbb9-ac4d-4b54-995c-89502a1fc463" providerId="ADAL" clId="{76FAD468-140D-1D4C-8247-D22535D3B57F}" dt="2023-03-27T19:35:34.850" v="3014" actId="26606"/>
          <ac:spMkLst>
            <pc:docMk/>
            <pc:sldMk cId="4096269856" sldId="445"/>
            <ac:spMk id="21" creationId="{A53CCC5C-D88E-40FB-B30B-23DCDBD01D37}"/>
          </ac:spMkLst>
        </pc:spChg>
        <pc:spChg chg="add del">
          <ac:chgData name="Boogaard, J.A. (Jeroen)" userId="5d8bfbb9-ac4d-4b54-995c-89502a1fc463" providerId="ADAL" clId="{76FAD468-140D-1D4C-8247-D22535D3B57F}" dt="2023-03-27T19:35:34.850" v="3014" actId="26606"/>
          <ac:spMkLst>
            <pc:docMk/>
            <pc:sldMk cId="4096269856" sldId="445"/>
            <ac:spMk id="22" creationId="{081E4A58-353D-44AE-B2FC-2A74E2E400F7}"/>
          </ac:spMkLst>
        </pc:spChg>
        <pc:spChg chg="add del">
          <ac:chgData name="Boogaard, J.A. (Jeroen)" userId="5d8bfbb9-ac4d-4b54-995c-89502a1fc463" providerId="ADAL" clId="{76FAD468-140D-1D4C-8247-D22535D3B57F}" dt="2023-03-27T19:41:36.096" v="3038" actId="26606"/>
          <ac:spMkLst>
            <pc:docMk/>
            <pc:sldMk cId="4096269856" sldId="445"/>
            <ac:spMk id="23" creationId="{BE149CDF-5DAC-4860-A285-9492CF2090AA}"/>
          </ac:spMkLst>
        </pc:spChg>
        <pc:spChg chg="add del">
          <ac:chgData name="Boogaard, J.A. (Jeroen)" userId="5d8bfbb9-ac4d-4b54-995c-89502a1fc463" providerId="ADAL" clId="{76FAD468-140D-1D4C-8247-D22535D3B57F}" dt="2023-03-27T19:35:35.983" v="3016" actId="26606"/>
          <ac:spMkLst>
            <pc:docMk/>
            <pc:sldMk cId="4096269856" sldId="445"/>
            <ac:spMk id="24" creationId="{777A147A-9ED8-46B4-8660-1B3C2AA880B5}"/>
          </ac:spMkLst>
        </pc:spChg>
        <pc:spChg chg="add del">
          <ac:chgData name="Boogaard, J.A. (Jeroen)" userId="5d8bfbb9-ac4d-4b54-995c-89502a1fc463" providerId="ADAL" clId="{76FAD468-140D-1D4C-8247-D22535D3B57F}" dt="2023-03-27T19:35:35.983" v="3016" actId="26606"/>
          <ac:spMkLst>
            <pc:docMk/>
            <pc:sldMk cId="4096269856" sldId="445"/>
            <ac:spMk id="25" creationId="{5D6C15A0-C087-4593-8414-2B4EC1CDC3DE}"/>
          </ac:spMkLst>
        </pc:spChg>
        <pc:spChg chg="add del">
          <ac:chgData name="Boogaard, J.A. (Jeroen)" userId="5d8bfbb9-ac4d-4b54-995c-89502a1fc463" providerId="ADAL" clId="{76FAD468-140D-1D4C-8247-D22535D3B57F}" dt="2023-03-27T19:35:36.447" v="3018" actId="26606"/>
          <ac:spMkLst>
            <pc:docMk/>
            <pc:sldMk cId="4096269856" sldId="445"/>
            <ac:spMk id="27" creationId="{907EF6B7-1338-4443-8C46-6A318D952DFD}"/>
          </ac:spMkLst>
        </pc:spChg>
        <pc:spChg chg="add del">
          <ac:chgData name="Boogaard, J.A. (Jeroen)" userId="5d8bfbb9-ac4d-4b54-995c-89502a1fc463" providerId="ADAL" clId="{76FAD468-140D-1D4C-8247-D22535D3B57F}" dt="2023-03-27T19:35:36.447" v="3018" actId="26606"/>
          <ac:spMkLst>
            <pc:docMk/>
            <pc:sldMk cId="4096269856" sldId="445"/>
            <ac:spMk id="28" creationId="{DAAE4CDD-124C-4DCF-9584-B6033B545DD5}"/>
          </ac:spMkLst>
        </pc:spChg>
        <pc:spChg chg="add del">
          <ac:chgData name="Boogaard, J.A. (Jeroen)" userId="5d8bfbb9-ac4d-4b54-995c-89502a1fc463" providerId="ADAL" clId="{76FAD468-140D-1D4C-8247-D22535D3B57F}" dt="2023-03-27T19:35:36.447" v="3018" actId="26606"/>
          <ac:spMkLst>
            <pc:docMk/>
            <pc:sldMk cId="4096269856" sldId="445"/>
            <ac:spMk id="29" creationId="{081E4A58-353D-44AE-B2FC-2A74E2E400F7}"/>
          </ac:spMkLst>
        </pc:spChg>
        <pc:spChg chg="add del">
          <ac:chgData name="Boogaard, J.A. (Jeroen)" userId="5d8bfbb9-ac4d-4b54-995c-89502a1fc463" providerId="ADAL" clId="{76FAD468-140D-1D4C-8247-D22535D3B57F}" dt="2023-03-27T19:41:36.096" v="3038" actId="26606"/>
          <ac:spMkLst>
            <pc:docMk/>
            <pc:sldMk cId="4096269856" sldId="445"/>
            <ac:spMk id="30" creationId="{21BDEC81-16A7-4451-B893-C15000083B77}"/>
          </ac:spMkLst>
        </pc:spChg>
        <pc:spChg chg="add del">
          <ac:chgData name="Boogaard, J.A. (Jeroen)" userId="5d8bfbb9-ac4d-4b54-995c-89502a1fc463" providerId="ADAL" clId="{76FAD468-140D-1D4C-8247-D22535D3B57F}" dt="2023-03-27T19:35:38.705" v="3020" actId="26606"/>
          <ac:spMkLst>
            <pc:docMk/>
            <pc:sldMk cId="4096269856" sldId="445"/>
            <ac:spMk id="31" creationId="{100EDD19-6802-4EC3-95CE-CFFAB042CFD6}"/>
          </ac:spMkLst>
        </pc:spChg>
        <pc:spChg chg="add del">
          <ac:chgData name="Boogaard, J.A. (Jeroen)" userId="5d8bfbb9-ac4d-4b54-995c-89502a1fc463" providerId="ADAL" clId="{76FAD468-140D-1D4C-8247-D22535D3B57F}" dt="2023-03-27T19:35:38.705" v="3020" actId="26606"/>
          <ac:spMkLst>
            <pc:docMk/>
            <pc:sldMk cId="4096269856" sldId="445"/>
            <ac:spMk id="32" creationId="{DB17E863-922E-4C26-BD64-E8FD41D28661}"/>
          </ac:spMkLst>
        </pc:spChg>
        <pc:spChg chg="add del">
          <ac:chgData name="Boogaard, J.A. (Jeroen)" userId="5d8bfbb9-ac4d-4b54-995c-89502a1fc463" providerId="ADAL" clId="{76FAD468-140D-1D4C-8247-D22535D3B57F}" dt="2023-03-27T19:41:36.096" v="3038" actId="26606"/>
          <ac:spMkLst>
            <pc:docMk/>
            <pc:sldMk cId="4096269856" sldId="445"/>
            <ac:spMk id="33" creationId="{26A515A1-4D80-430E-BE0A-71A290516A82}"/>
          </ac:spMkLst>
        </pc:spChg>
        <pc:spChg chg="add del">
          <ac:chgData name="Boogaard, J.A. (Jeroen)" userId="5d8bfbb9-ac4d-4b54-995c-89502a1fc463" providerId="ADAL" clId="{76FAD468-140D-1D4C-8247-D22535D3B57F}" dt="2023-03-27T19:35:44.054" v="3022" actId="26606"/>
          <ac:spMkLst>
            <pc:docMk/>
            <pc:sldMk cId="4096269856" sldId="445"/>
            <ac:spMk id="34" creationId="{B34F5AD2-EDBD-4BBD-A55C-EAFFD0C7097A}"/>
          </ac:spMkLst>
        </pc:spChg>
        <pc:spChg chg="add del">
          <ac:chgData name="Boogaard, J.A. (Jeroen)" userId="5d8bfbb9-ac4d-4b54-995c-89502a1fc463" providerId="ADAL" clId="{76FAD468-140D-1D4C-8247-D22535D3B57F}" dt="2023-03-27T19:35:44.054" v="3022" actId="26606"/>
          <ac:spMkLst>
            <pc:docMk/>
            <pc:sldMk cId="4096269856" sldId="445"/>
            <ac:spMk id="35" creationId="{C3896A03-3945-419A-B66B-4EE266EDD152}"/>
          </ac:spMkLst>
        </pc:spChg>
        <pc:spChg chg="add del">
          <ac:chgData name="Boogaard, J.A. (Jeroen)" userId="5d8bfbb9-ac4d-4b54-995c-89502a1fc463" providerId="ADAL" clId="{76FAD468-140D-1D4C-8247-D22535D3B57F}" dt="2023-03-27T19:35:44.054" v="3022" actId="26606"/>
          <ac:spMkLst>
            <pc:docMk/>
            <pc:sldMk cId="4096269856" sldId="445"/>
            <ac:spMk id="36" creationId="{B8EAE243-3A9F-4A46-B0D9-04C723A8A1BD}"/>
          </ac:spMkLst>
        </pc:spChg>
        <pc:spChg chg="add del">
          <ac:chgData name="Boogaard, J.A. (Jeroen)" userId="5d8bfbb9-ac4d-4b54-995c-89502a1fc463" providerId="ADAL" clId="{76FAD468-140D-1D4C-8247-D22535D3B57F}" dt="2023-03-27T19:51:23.789" v="3073" actId="26606"/>
          <ac:spMkLst>
            <pc:docMk/>
            <pc:sldMk cId="4096269856" sldId="445"/>
            <ac:spMk id="37" creationId="{79BB35BC-D5C2-4C8B-A22A-A71E6191913B}"/>
          </ac:spMkLst>
        </pc:spChg>
        <pc:spChg chg="add del">
          <ac:chgData name="Boogaard, J.A. (Jeroen)" userId="5d8bfbb9-ac4d-4b54-995c-89502a1fc463" providerId="ADAL" clId="{76FAD468-140D-1D4C-8247-D22535D3B57F}" dt="2023-03-27T19:35:55.002" v="3024" actId="26606"/>
          <ac:spMkLst>
            <pc:docMk/>
            <pc:sldMk cId="4096269856" sldId="445"/>
            <ac:spMk id="38" creationId="{907EF6B7-1338-4443-8C46-6A318D952DFD}"/>
          </ac:spMkLst>
        </pc:spChg>
        <pc:spChg chg="add del">
          <ac:chgData name="Boogaard, J.A. (Jeroen)" userId="5d8bfbb9-ac4d-4b54-995c-89502a1fc463" providerId="ADAL" clId="{76FAD468-140D-1D4C-8247-D22535D3B57F}" dt="2023-03-27T19:35:55.002" v="3024" actId="26606"/>
          <ac:spMkLst>
            <pc:docMk/>
            <pc:sldMk cId="4096269856" sldId="445"/>
            <ac:spMk id="39" creationId="{DAAE4CDD-124C-4DCF-9584-B6033B545DD5}"/>
          </ac:spMkLst>
        </pc:spChg>
        <pc:spChg chg="add del">
          <ac:chgData name="Boogaard, J.A. (Jeroen)" userId="5d8bfbb9-ac4d-4b54-995c-89502a1fc463" providerId="ADAL" clId="{76FAD468-140D-1D4C-8247-D22535D3B57F}" dt="2023-03-27T19:35:55.002" v="3024" actId="26606"/>
          <ac:spMkLst>
            <pc:docMk/>
            <pc:sldMk cId="4096269856" sldId="445"/>
            <ac:spMk id="40" creationId="{081E4A58-353D-44AE-B2FC-2A74E2E400F7}"/>
          </ac:spMkLst>
        </pc:spChg>
        <pc:spChg chg="add del">
          <ac:chgData name="Boogaard, J.A. (Jeroen)" userId="5d8bfbb9-ac4d-4b54-995c-89502a1fc463" providerId="ADAL" clId="{76FAD468-140D-1D4C-8247-D22535D3B57F}" dt="2023-03-27T19:51:04.604" v="3052" actId="26606"/>
          <ac:spMkLst>
            <pc:docMk/>
            <pc:sldMk cId="4096269856" sldId="445"/>
            <ac:spMk id="42" creationId="{C3896A03-3945-419A-B66B-4EE266EDD152}"/>
          </ac:spMkLst>
        </pc:spChg>
        <pc:spChg chg="add del">
          <ac:chgData name="Boogaard, J.A. (Jeroen)" userId="5d8bfbb9-ac4d-4b54-995c-89502a1fc463" providerId="ADAL" clId="{76FAD468-140D-1D4C-8247-D22535D3B57F}" dt="2023-03-27T19:51:04.604" v="3052" actId="26606"/>
          <ac:spMkLst>
            <pc:docMk/>
            <pc:sldMk cId="4096269856" sldId="445"/>
            <ac:spMk id="44" creationId="{B34F5AD2-EDBD-4BBD-A55C-EAFFD0C7097A}"/>
          </ac:spMkLst>
        </pc:spChg>
        <pc:spChg chg="add del">
          <ac:chgData name="Boogaard, J.A. (Jeroen)" userId="5d8bfbb9-ac4d-4b54-995c-89502a1fc463" providerId="ADAL" clId="{76FAD468-140D-1D4C-8247-D22535D3B57F}" dt="2023-03-27T19:51:05.406" v="3054" actId="26606"/>
          <ac:spMkLst>
            <pc:docMk/>
            <pc:sldMk cId="4096269856" sldId="445"/>
            <ac:spMk id="46" creationId="{79BB35BC-D5C2-4C8B-A22A-A71E6191913B}"/>
          </ac:spMkLst>
        </pc:spChg>
        <pc:spChg chg="add del">
          <ac:chgData name="Boogaard, J.A. (Jeroen)" userId="5d8bfbb9-ac4d-4b54-995c-89502a1fc463" providerId="ADAL" clId="{76FAD468-140D-1D4C-8247-D22535D3B57F}" dt="2023-03-27T19:51:06.933" v="3056" actId="26606"/>
          <ac:spMkLst>
            <pc:docMk/>
            <pc:sldMk cId="4096269856" sldId="445"/>
            <ac:spMk id="48" creationId="{C3896A03-3945-419A-B66B-4EE266EDD152}"/>
          </ac:spMkLst>
        </pc:spChg>
        <pc:spChg chg="add del">
          <ac:chgData name="Boogaard, J.A. (Jeroen)" userId="5d8bfbb9-ac4d-4b54-995c-89502a1fc463" providerId="ADAL" clId="{76FAD468-140D-1D4C-8247-D22535D3B57F}" dt="2023-03-27T19:51:06.933" v="3056" actId="26606"/>
          <ac:spMkLst>
            <pc:docMk/>
            <pc:sldMk cId="4096269856" sldId="445"/>
            <ac:spMk id="49" creationId="{B34F5AD2-EDBD-4BBD-A55C-EAFFD0C7097A}"/>
          </ac:spMkLst>
        </pc:spChg>
        <pc:spChg chg="add del">
          <ac:chgData name="Boogaard, J.A. (Jeroen)" userId="5d8bfbb9-ac4d-4b54-995c-89502a1fc463" providerId="ADAL" clId="{76FAD468-140D-1D4C-8247-D22535D3B57F}" dt="2023-03-27T19:51:23.784" v="3072" actId="26606"/>
          <ac:spMkLst>
            <pc:docMk/>
            <pc:sldMk cId="4096269856" sldId="445"/>
            <ac:spMk id="50" creationId="{42A4FC2C-047E-45A5-965D-8E1E3BF09BC6}"/>
          </ac:spMkLst>
        </pc:spChg>
        <pc:spChg chg="add del">
          <ac:chgData name="Boogaard, J.A. (Jeroen)" userId="5d8bfbb9-ac4d-4b54-995c-89502a1fc463" providerId="ADAL" clId="{76FAD468-140D-1D4C-8247-D22535D3B57F}" dt="2023-03-27T19:51:09.163" v="3058" actId="26606"/>
          <ac:spMkLst>
            <pc:docMk/>
            <pc:sldMk cId="4096269856" sldId="445"/>
            <ac:spMk id="51" creationId="{A8384FB5-9ADC-4DDC-881B-597D56F5B15D}"/>
          </ac:spMkLst>
        </pc:spChg>
        <pc:spChg chg="add del">
          <ac:chgData name="Boogaard, J.A. (Jeroen)" userId="5d8bfbb9-ac4d-4b54-995c-89502a1fc463" providerId="ADAL" clId="{76FAD468-140D-1D4C-8247-D22535D3B57F}" dt="2023-03-27T19:51:09.163" v="3058" actId="26606"/>
          <ac:spMkLst>
            <pc:docMk/>
            <pc:sldMk cId="4096269856" sldId="445"/>
            <ac:spMk id="52" creationId="{1199E1B1-A8C0-4FE8-A5A8-1CB41D69F857}"/>
          </ac:spMkLst>
        </pc:spChg>
        <pc:spChg chg="add del">
          <ac:chgData name="Boogaard, J.A. (Jeroen)" userId="5d8bfbb9-ac4d-4b54-995c-89502a1fc463" providerId="ADAL" clId="{76FAD468-140D-1D4C-8247-D22535D3B57F}" dt="2023-03-27T19:51:09.163" v="3058" actId="26606"/>
          <ac:spMkLst>
            <pc:docMk/>
            <pc:sldMk cId="4096269856" sldId="445"/>
            <ac:spMk id="53" creationId="{84A8DE83-DE75-4B41-9DB4-A7EC0B0DEC0B}"/>
          </ac:spMkLst>
        </pc:spChg>
        <pc:spChg chg="add del">
          <ac:chgData name="Boogaard, J.A. (Jeroen)" userId="5d8bfbb9-ac4d-4b54-995c-89502a1fc463" providerId="ADAL" clId="{76FAD468-140D-1D4C-8247-D22535D3B57F}" dt="2023-03-27T19:51:09.163" v="3058" actId="26606"/>
          <ac:spMkLst>
            <pc:docMk/>
            <pc:sldMk cId="4096269856" sldId="445"/>
            <ac:spMk id="54" creationId="{A7009A0A-BEF5-4EAC-AF15-E4F9F002E239}"/>
          </ac:spMkLst>
        </pc:spChg>
        <pc:spChg chg="add del">
          <ac:chgData name="Boogaard, J.A. (Jeroen)" userId="5d8bfbb9-ac4d-4b54-995c-89502a1fc463" providerId="ADAL" clId="{76FAD468-140D-1D4C-8247-D22535D3B57F}" dt="2023-03-27T19:51:10.687" v="3060" actId="26606"/>
          <ac:spMkLst>
            <pc:docMk/>
            <pc:sldMk cId="4096269856" sldId="445"/>
            <ac:spMk id="56" creationId="{9203DE33-2CD4-4CA8-9AF3-37C3B65133B0}"/>
          </ac:spMkLst>
        </pc:spChg>
        <pc:spChg chg="add del">
          <ac:chgData name="Boogaard, J.A. (Jeroen)" userId="5d8bfbb9-ac4d-4b54-995c-89502a1fc463" providerId="ADAL" clId="{76FAD468-140D-1D4C-8247-D22535D3B57F}" dt="2023-03-27T19:51:10.687" v="3060" actId="26606"/>
          <ac:spMkLst>
            <pc:docMk/>
            <pc:sldMk cId="4096269856" sldId="445"/>
            <ac:spMk id="57" creationId="{0AF57B88-1D4C-41FA-A761-EC1DD10C35CB}"/>
          </ac:spMkLst>
        </pc:spChg>
        <pc:spChg chg="add del">
          <ac:chgData name="Boogaard, J.A. (Jeroen)" userId="5d8bfbb9-ac4d-4b54-995c-89502a1fc463" providerId="ADAL" clId="{76FAD468-140D-1D4C-8247-D22535D3B57F}" dt="2023-03-27T19:51:10.687" v="3060" actId="26606"/>
          <ac:spMkLst>
            <pc:docMk/>
            <pc:sldMk cId="4096269856" sldId="445"/>
            <ac:spMk id="58" creationId="{D2548F45-5164-4ABB-8212-7F293FDED8D4}"/>
          </ac:spMkLst>
        </pc:spChg>
        <pc:spChg chg="add del">
          <ac:chgData name="Boogaard, J.A. (Jeroen)" userId="5d8bfbb9-ac4d-4b54-995c-89502a1fc463" providerId="ADAL" clId="{76FAD468-140D-1D4C-8247-D22535D3B57F}" dt="2023-03-27T19:51:10.687" v="3060" actId="26606"/>
          <ac:spMkLst>
            <pc:docMk/>
            <pc:sldMk cId="4096269856" sldId="445"/>
            <ac:spMk id="59" creationId="{5E81CCFB-7BEF-4186-86FB-D09450B4D02D}"/>
          </ac:spMkLst>
        </pc:spChg>
        <pc:spChg chg="add del">
          <ac:chgData name="Boogaard, J.A. (Jeroen)" userId="5d8bfbb9-ac4d-4b54-995c-89502a1fc463" providerId="ADAL" clId="{76FAD468-140D-1D4C-8247-D22535D3B57F}" dt="2023-03-27T19:51:12.770" v="3062" actId="26606"/>
          <ac:spMkLst>
            <pc:docMk/>
            <pc:sldMk cId="4096269856" sldId="445"/>
            <ac:spMk id="61" creationId="{D47766EE-4192-4B2D-A5A0-F60F9A5F743F}"/>
          </ac:spMkLst>
        </pc:spChg>
        <pc:spChg chg="add del">
          <ac:chgData name="Boogaard, J.A. (Jeroen)" userId="5d8bfbb9-ac4d-4b54-995c-89502a1fc463" providerId="ADAL" clId="{76FAD468-140D-1D4C-8247-D22535D3B57F}" dt="2023-03-27T19:51:12.770" v="3062" actId="26606"/>
          <ac:spMkLst>
            <pc:docMk/>
            <pc:sldMk cId="4096269856" sldId="445"/>
            <ac:spMk id="62" creationId="{D6705569-F545-4F47-A260-A9202826EA20}"/>
          </ac:spMkLst>
        </pc:spChg>
        <pc:spChg chg="add del">
          <ac:chgData name="Boogaard, J.A. (Jeroen)" userId="5d8bfbb9-ac4d-4b54-995c-89502a1fc463" providerId="ADAL" clId="{76FAD468-140D-1D4C-8247-D22535D3B57F}" dt="2023-03-27T19:51:15.483" v="3064" actId="26606"/>
          <ac:spMkLst>
            <pc:docMk/>
            <pc:sldMk cId="4096269856" sldId="445"/>
            <ac:spMk id="64" creationId="{3AFE8227-C443-417B-BA91-520EB1EF4559}"/>
          </ac:spMkLst>
        </pc:spChg>
        <pc:spChg chg="add del">
          <ac:chgData name="Boogaard, J.A. (Jeroen)" userId="5d8bfbb9-ac4d-4b54-995c-89502a1fc463" providerId="ADAL" clId="{76FAD468-140D-1D4C-8247-D22535D3B57F}" dt="2023-03-27T19:51:15.483" v="3064" actId="26606"/>
          <ac:spMkLst>
            <pc:docMk/>
            <pc:sldMk cId="4096269856" sldId="445"/>
            <ac:spMk id="65" creationId="{907741FC-B544-4A6E-B831-6789D042333D}"/>
          </ac:spMkLst>
        </pc:spChg>
        <pc:spChg chg="add del">
          <ac:chgData name="Boogaard, J.A. (Jeroen)" userId="5d8bfbb9-ac4d-4b54-995c-89502a1fc463" providerId="ADAL" clId="{76FAD468-140D-1D4C-8247-D22535D3B57F}" dt="2023-03-27T19:51:15.483" v="3064" actId="26606"/>
          <ac:spMkLst>
            <pc:docMk/>
            <pc:sldMk cId="4096269856" sldId="445"/>
            <ac:spMk id="66" creationId="{3F0BE7ED-7814-4273-B18A-F26CC0380380}"/>
          </ac:spMkLst>
        </pc:spChg>
        <pc:spChg chg="add del">
          <ac:chgData name="Boogaard, J.A. (Jeroen)" userId="5d8bfbb9-ac4d-4b54-995c-89502a1fc463" providerId="ADAL" clId="{76FAD468-140D-1D4C-8247-D22535D3B57F}" dt="2023-03-27T19:51:16.531" v="3066" actId="26606"/>
          <ac:spMkLst>
            <pc:docMk/>
            <pc:sldMk cId="4096269856" sldId="445"/>
            <ac:spMk id="68" creationId="{D009D6D5-DAC2-4A8B-A17A-E206B9012D09}"/>
          </ac:spMkLst>
        </pc:spChg>
        <pc:spChg chg="add del">
          <ac:chgData name="Boogaard, J.A. (Jeroen)" userId="5d8bfbb9-ac4d-4b54-995c-89502a1fc463" providerId="ADAL" clId="{76FAD468-140D-1D4C-8247-D22535D3B57F}" dt="2023-03-27T19:51:20.634" v="3068" actId="26606"/>
          <ac:spMkLst>
            <pc:docMk/>
            <pc:sldMk cId="4096269856" sldId="445"/>
            <ac:spMk id="70" creationId="{C3896A03-3945-419A-B66B-4EE266EDD152}"/>
          </ac:spMkLst>
        </pc:spChg>
        <pc:spChg chg="add del">
          <ac:chgData name="Boogaard, J.A. (Jeroen)" userId="5d8bfbb9-ac4d-4b54-995c-89502a1fc463" providerId="ADAL" clId="{76FAD468-140D-1D4C-8247-D22535D3B57F}" dt="2023-03-27T19:51:20.634" v="3068" actId="26606"/>
          <ac:spMkLst>
            <pc:docMk/>
            <pc:sldMk cId="4096269856" sldId="445"/>
            <ac:spMk id="71" creationId="{B34F5AD2-EDBD-4BBD-A55C-EAFFD0C7097A}"/>
          </ac:spMkLst>
        </pc:spChg>
        <pc:spChg chg="add del">
          <ac:chgData name="Boogaard, J.A. (Jeroen)" userId="5d8bfbb9-ac4d-4b54-995c-89502a1fc463" providerId="ADAL" clId="{76FAD468-140D-1D4C-8247-D22535D3B57F}" dt="2023-03-27T19:51:22.370" v="3070" actId="26606"/>
          <ac:spMkLst>
            <pc:docMk/>
            <pc:sldMk cId="4096269856" sldId="445"/>
            <ac:spMk id="73" creationId="{D47766EE-4192-4B2D-A5A0-F60F9A5F743F}"/>
          </ac:spMkLst>
        </pc:spChg>
        <pc:spChg chg="add del">
          <ac:chgData name="Boogaard, J.A. (Jeroen)" userId="5d8bfbb9-ac4d-4b54-995c-89502a1fc463" providerId="ADAL" clId="{76FAD468-140D-1D4C-8247-D22535D3B57F}" dt="2023-03-27T19:51:22.370" v="3070" actId="26606"/>
          <ac:spMkLst>
            <pc:docMk/>
            <pc:sldMk cId="4096269856" sldId="445"/>
            <ac:spMk id="74" creationId="{D6705569-F545-4F47-A260-A9202826EA20}"/>
          </ac:spMkLst>
        </pc:spChg>
        <pc:spChg chg="add del">
          <ac:chgData name="Boogaard, J.A. (Jeroen)" userId="5d8bfbb9-ac4d-4b54-995c-89502a1fc463" providerId="ADAL" clId="{76FAD468-140D-1D4C-8247-D22535D3B57F}" dt="2023-03-27T19:51:23.784" v="3072" actId="26606"/>
          <ac:spMkLst>
            <pc:docMk/>
            <pc:sldMk cId="4096269856" sldId="445"/>
            <ac:spMk id="76" creationId="{A93898FF-D987-4B0E-BFB4-85F5EB356D4D}"/>
          </ac:spMkLst>
        </pc:spChg>
        <pc:spChg chg="add del">
          <ac:chgData name="Boogaard, J.A. (Jeroen)" userId="5d8bfbb9-ac4d-4b54-995c-89502a1fc463" providerId="ADAL" clId="{76FAD468-140D-1D4C-8247-D22535D3B57F}" dt="2023-03-27T19:51:23.784" v="3072" actId="26606"/>
          <ac:spMkLst>
            <pc:docMk/>
            <pc:sldMk cId="4096269856" sldId="445"/>
            <ac:spMk id="77" creationId="{08E700A8-AE52-4017-8C7E-C20956F74D25}"/>
          </ac:spMkLst>
        </pc:spChg>
        <pc:spChg chg="add del">
          <ac:chgData name="Boogaard, J.A. (Jeroen)" userId="5d8bfbb9-ac4d-4b54-995c-89502a1fc463" providerId="ADAL" clId="{76FAD468-140D-1D4C-8247-D22535D3B57F}" dt="2023-03-27T19:51:23.784" v="3072" actId="26606"/>
          <ac:spMkLst>
            <pc:docMk/>
            <pc:sldMk cId="4096269856" sldId="445"/>
            <ac:spMk id="79" creationId="{A737E5B8-8F31-4942-B159-B213C4D6D830}"/>
          </ac:spMkLst>
        </pc:spChg>
        <pc:spChg chg="add del">
          <ac:chgData name="Boogaard, J.A. (Jeroen)" userId="5d8bfbb9-ac4d-4b54-995c-89502a1fc463" providerId="ADAL" clId="{76FAD468-140D-1D4C-8247-D22535D3B57F}" dt="2023-03-27T19:51:23.784" v="3072" actId="26606"/>
          <ac:spMkLst>
            <pc:docMk/>
            <pc:sldMk cId="4096269856" sldId="445"/>
            <ac:spMk id="80" creationId="{78F530DA-C7D1-4968-8F8A-8700C2BB2A49}"/>
          </ac:spMkLst>
        </pc:spChg>
        <pc:spChg chg="add del">
          <ac:chgData name="Boogaard, J.A. (Jeroen)" userId="5d8bfbb9-ac4d-4b54-995c-89502a1fc463" providerId="ADAL" clId="{76FAD468-140D-1D4C-8247-D22535D3B57F}" dt="2023-03-27T19:52:10.015" v="3085" actId="26606"/>
          <ac:spMkLst>
            <pc:docMk/>
            <pc:sldMk cId="4096269856" sldId="445"/>
            <ac:spMk id="82" creationId="{3AFE8227-C443-417B-BA91-520EB1EF4559}"/>
          </ac:spMkLst>
        </pc:spChg>
        <pc:spChg chg="add del">
          <ac:chgData name="Boogaard, J.A. (Jeroen)" userId="5d8bfbb9-ac4d-4b54-995c-89502a1fc463" providerId="ADAL" clId="{76FAD468-140D-1D4C-8247-D22535D3B57F}" dt="2023-03-27T19:52:10.015" v="3085" actId="26606"/>
          <ac:spMkLst>
            <pc:docMk/>
            <pc:sldMk cId="4096269856" sldId="445"/>
            <ac:spMk id="83" creationId="{907741FC-B544-4A6E-B831-6789D042333D}"/>
          </ac:spMkLst>
        </pc:spChg>
        <pc:spChg chg="add del">
          <ac:chgData name="Boogaard, J.A. (Jeroen)" userId="5d8bfbb9-ac4d-4b54-995c-89502a1fc463" providerId="ADAL" clId="{76FAD468-140D-1D4C-8247-D22535D3B57F}" dt="2023-03-27T19:52:10.015" v="3085" actId="26606"/>
          <ac:spMkLst>
            <pc:docMk/>
            <pc:sldMk cId="4096269856" sldId="445"/>
            <ac:spMk id="84" creationId="{3F0BE7ED-7814-4273-B18A-F26CC0380380}"/>
          </ac:spMkLst>
        </pc:spChg>
        <pc:spChg chg="add del">
          <ac:chgData name="Boogaard, J.A. (Jeroen)" userId="5d8bfbb9-ac4d-4b54-995c-89502a1fc463" providerId="ADAL" clId="{76FAD468-140D-1D4C-8247-D22535D3B57F}" dt="2023-03-27T19:51:54.587" v="3078" actId="26606"/>
          <ac:spMkLst>
            <pc:docMk/>
            <pc:sldMk cId="4096269856" sldId="445"/>
            <ac:spMk id="89" creationId="{3AFE8227-C443-417B-BA91-520EB1EF4559}"/>
          </ac:spMkLst>
        </pc:spChg>
        <pc:spChg chg="add del">
          <ac:chgData name="Boogaard, J.A. (Jeroen)" userId="5d8bfbb9-ac4d-4b54-995c-89502a1fc463" providerId="ADAL" clId="{76FAD468-140D-1D4C-8247-D22535D3B57F}" dt="2023-03-27T19:51:54.587" v="3078" actId="26606"/>
          <ac:spMkLst>
            <pc:docMk/>
            <pc:sldMk cId="4096269856" sldId="445"/>
            <ac:spMk id="91" creationId="{907741FC-B544-4A6E-B831-6789D042333D}"/>
          </ac:spMkLst>
        </pc:spChg>
        <pc:spChg chg="add del">
          <ac:chgData name="Boogaard, J.A. (Jeroen)" userId="5d8bfbb9-ac4d-4b54-995c-89502a1fc463" providerId="ADAL" clId="{76FAD468-140D-1D4C-8247-D22535D3B57F}" dt="2023-03-27T19:51:54.587" v="3078" actId="26606"/>
          <ac:spMkLst>
            <pc:docMk/>
            <pc:sldMk cId="4096269856" sldId="445"/>
            <ac:spMk id="93" creationId="{3F0BE7ED-7814-4273-B18A-F26CC0380380}"/>
          </ac:spMkLst>
        </pc:spChg>
        <pc:spChg chg="add del">
          <ac:chgData name="Boogaard, J.A. (Jeroen)" userId="5d8bfbb9-ac4d-4b54-995c-89502a1fc463" providerId="ADAL" clId="{76FAD468-140D-1D4C-8247-D22535D3B57F}" dt="2023-03-27T19:51:59.682" v="3080" actId="26606"/>
          <ac:spMkLst>
            <pc:docMk/>
            <pc:sldMk cId="4096269856" sldId="445"/>
            <ac:spMk id="95" creationId="{3C54F4CE-85F0-46ED-80DA-9518C9251AD1}"/>
          </ac:spMkLst>
        </pc:spChg>
        <pc:spChg chg="add del">
          <ac:chgData name="Boogaard, J.A. (Jeroen)" userId="5d8bfbb9-ac4d-4b54-995c-89502a1fc463" providerId="ADAL" clId="{76FAD468-140D-1D4C-8247-D22535D3B57F}" dt="2023-03-27T19:51:59.682" v="3080" actId="26606"/>
          <ac:spMkLst>
            <pc:docMk/>
            <pc:sldMk cId="4096269856" sldId="445"/>
            <ac:spMk id="96" creationId="{DADD1FCA-8ACB-4958-81DD-4CDD6D3E1921}"/>
          </ac:spMkLst>
        </pc:spChg>
        <pc:spChg chg="add del">
          <ac:chgData name="Boogaard, J.A. (Jeroen)" userId="5d8bfbb9-ac4d-4b54-995c-89502a1fc463" providerId="ADAL" clId="{76FAD468-140D-1D4C-8247-D22535D3B57F}" dt="2023-03-27T19:52:01.521" v="3082" actId="26606"/>
          <ac:spMkLst>
            <pc:docMk/>
            <pc:sldMk cId="4096269856" sldId="445"/>
            <ac:spMk id="98" creationId="{870A1295-61BC-4214-AA3E-D396673024D0}"/>
          </ac:spMkLst>
        </pc:spChg>
        <pc:spChg chg="add del">
          <ac:chgData name="Boogaard, J.A. (Jeroen)" userId="5d8bfbb9-ac4d-4b54-995c-89502a1fc463" providerId="ADAL" clId="{76FAD468-140D-1D4C-8247-D22535D3B57F}" dt="2023-03-27T19:52:10.007" v="3084" actId="26606"/>
          <ac:spMkLst>
            <pc:docMk/>
            <pc:sldMk cId="4096269856" sldId="445"/>
            <ac:spMk id="103" creationId="{9203DE33-2CD4-4CA8-9AF3-37C3B65133B0}"/>
          </ac:spMkLst>
        </pc:spChg>
        <pc:spChg chg="add del">
          <ac:chgData name="Boogaard, J.A. (Jeroen)" userId="5d8bfbb9-ac4d-4b54-995c-89502a1fc463" providerId="ADAL" clId="{76FAD468-140D-1D4C-8247-D22535D3B57F}" dt="2023-03-27T19:52:10.007" v="3084" actId="26606"/>
          <ac:spMkLst>
            <pc:docMk/>
            <pc:sldMk cId="4096269856" sldId="445"/>
            <ac:spMk id="104" creationId="{0AF57B88-1D4C-41FA-A761-EC1DD10C35CB}"/>
          </ac:spMkLst>
        </pc:spChg>
        <pc:spChg chg="add del">
          <ac:chgData name="Boogaard, J.A. (Jeroen)" userId="5d8bfbb9-ac4d-4b54-995c-89502a1fc463" providerId="ADAL" clId="{76FAD468-140D-1D4C-8247-D22535D3B57F}" dt="2023-03-27T19:52:10.007" v="3084" actId="26606"/>
          <ac:spMkLst>
            <pc:docMk/>
            <pc:sldMk cId="4096269856" sldId="445"/>
            <ac:spMk id="105" creationId="{D2548F45-5164-4ABB-8212-7F293FDED8D4}"/>
          </ac:spMkLst>
        </pc:spChg>
        <pc:spChg chg="add del">
          <ac:chgData name="Boogaard, J.A. (Jeroen)" userId="5d8bfbb9-ac4d-4b54-995c-89502a1fc463" providerId="ADAL" clId="{76FAD468-140D-1D4C-8247-D22535D3B57F}" dt="2023-03-27T19:52:10.007" v="3084" actId="26606"/>
          <ac:spMkLst>
            <pc:docMk/>
            <pc:sldMk cId="4096269856" sldId="445"/>
            <ac:spMk id="106" creationId="{5E81CCFB-7BEF-4186-86FB-D09450B4D02D}"/>
          </ac:spMkLst>
        </pc:spChg>
        <pc:spChg chg="add del">
          <ac:chgData name="Boogaard, J.A. (Jeroen)" userId="5d8bfbb9-ac4d-4b54-995c-89502a1fc463" providerId="ADAL" clId="{76FAD468-140D-1D4C-8247-D22535D3B57F}" dt="2023-03-27T19:52:22.634" v="3087" actId="26606"/>
          <ac:spMkLst>
            <pc:docMk/>
            <pc:sldMk cId="4096269856" sldId="445"/>
            <ac:spMk id="108" creationId="{3C54F4CE-85F0-46ED-80DA-9518C9251AD1}"/>
          </ac:spMkLst>
        </pc:spChg>
        <pc:spChg chg="add del">
          <ac:chgData name="Boogaard, J.A. (Jeroen)" userId="5d8bfbb9-ac4d-4b54-995c-89502a1fc463" providerId="ADAL" clId="{76FAD468-140D-1D4C-8247-D22535D3B57F}" dt="2023-03-27T19:52:22.634" v="3087" actId="26606"/>
          <ac:spMkLst>
            <pc:docMk/>
            <pc:sldMk cId="4096269856" sldId="445"/>
            <ac:spMk id="109" creationId="{DADD1FCA-8ACB-4958-81DD-4CDD6D3E1921}"/>
          </ac:spMkLst>
        </pc:spChg>
        <pc:spChg chg="add">
          <ac:chgData name="Boogaard, J.A. (Jeroen)" userId="5d8bfbb9-ac4d-4b54-995c-89502a1fc463" providerId="ADAL" clId="{76FAD468-140D-1D4C-8247-D22535D3B57F}" dt="2023-03-27T19:52:22.634" v="3087" actId="26606"/>
          <ac:spMkLst>
            <pc:docMk/>
            <pc:sldMk cId="4096269856" sldId="445"/>
            <ac:spMk id="114" creationId="{9B7AD9F6-8CE7-4299-8FC6-328F4DCD3FF9}"/>
          </ac:spMkLst>
        </pc:spChg>
        <pc:spChg chg="add">
          <ac:chgData name="Boogaard, J.A. (Jeroen)" userId="5d8bfbb9-ac4d-4b54-995c-89502a1fc463" providerId="ADAL" clId="{76FAD468-140D-1D4C-8247-D22535D3B57F}" dt="2023-03-27T19:52:22.634" v="3087" actId="26606"/>
          <ac:spMkLst>
            <pc:docMk/>
            <pc:sldMk cId="4096269856" sldId="445"/>
            <ac:spMk id="116" creationId="{F49775AF-8896-43EE-92C6-83497D6DC56F}"/>
          </ac:spMkLst>
        </pc:spChg>
        <pc:grpChg chg="add del">
          <ac:chgData name="Boogaard, J.A. (Jeroen)" userId="5d8bfbb9-ac4d-4b54-995c-89502a1fc463" providerId="ADAL" clId="{76FAD468-140D-1D4C-8247-D22535D3B57F}" dt="2023-03-27T19:52:01.521" v="3082" actId="26606"/>
          <ac:grpSpMkLst>
            <pc:docMk/>
            <pc:sldMk cId="4096269856" sldId="445"/>
            <ac:grpSpMk id="99" creationId="{0B139475-2B26-4CA9-9413-DE741E49F7BB}"/>
          </ac:grpSpMkLst>
        </pc:grpChg>
        <pc:picChg chg="add mod ord">
          <ac:chgData name="Boogaard, J.A. (Jeroen)" userId="5d8bfbb9-ac4d-4b54-995c-89502a1fc463" providerId="ADAL" clId="{76FAD468-140D-1D4C-8247-D22535D3B57F}" dt="2023-03-27T19:52:22.634" v="3087" actId="26606"/>
          <ac:picMkLst>
            <pc:docMk/>
            <pc:sldMk cId="4096269856" sldId="445"/>
            <ac:picMk id="5" creationId="{56D3561F-1340-E205-08B0-93CD528A17D4}"/>
          </ac:picMkLst>
        </pc:picChg>
        <pc:picChg chg="add del">
          <ac:chgData name="Boogaard, J.A. (Jeroen)" userId="5d8bfbb9-ac4d-4b54-995c-89502a1fc463" providerId="ADAL" clId="{76FAD468-140D-1D4C-8247-D22535D3B57F}" dt="2023-03-27T19:41:36.096" v="3038" actId="26606"/>
          <ac:picMkLst>
            <pc:docMk/>
            <pc:sldMk cId="4096269856" sldId="445"/>
            <ac:picMk id="26" creationId="{B0DAC8FB-A162-44E3-A606-C855A03A5B09}"/>
          </ac:picMkLst>
        </pc:picChg>
        <pc:picChg chg="add del">
          <ac:chgData name="Boogaard, J.A. (Jeroen)" userId="5d8bfbb9-ac4d-4b54-995c-89502a1fc463" providerId="ADAL" clId="{76FAD468-140D-1D4C-8247-D22535D3B57F}" dt="2023-03-27T19:51:23.784" v="3072" actId="26606"/>
          <ac:picMkLst>
            <pc:docMk/>
            <pc:sldMk cId="4096269856" sldId="445"/>
            <ac:picMk id="78" creationId="{5516C1EB-8D62-4BF0-92B5-02E6AE43B1F3}"/>
          </ac:picMkLst>
        </pc:picChg>
      </pc:sldChg>
      <pc:sldChg chg="addSp delSp modSp add mod setBg delDesignElem">
        <pc:chgData name="Boogaard, J.A. (Jeroen)" userId="5d8bfbb9-ac4d-4b54-995c-89502a1fc463" providerId="ADAL" clId="{76FAD468-140D-1D4C-8247-D22535D3B57F}" dt="2023-03-27T20:07:40.857" v="3312" actId="21"/>
        <pc:sldMkLst>
          <pc:docMk/>
          <pc:sldMk cId="798164494" sldId="446"/>
        </pc:sldMkLst>
        <pc:spChg chg="mod ord">
          <ac:chgData name="Boogaard, J.A. (Jeroen)" userId="5d8bfbb9-ac4d-4b54-995c-89502a1fc463" providerId="ADAL" clId="{76FAD468-140D-1D4C-8247-D22535D3B57F}" dt="2023-03-27T20:03:48.747" v="3280" actId="20577"/>
          <ac:spMkLst>
            <pc:docMk/>
            <pc:sldMk cId="798164494" sldId="446"/>
            <ac:spMk id="2" creationId="{CFE2D475-4128-BF68-F35D-66DADC78594D}"/>
          </ac:spMkLst>
        </pc:spChg>
        <pc:spChg chg="mod ord">
          <ac:chgData name="Boogaard, J.A. (Jeroen)" userId="5d8bfbb9-ac4d-4b54-995c-89502a1fc463" providerId="ADAL" clId="{76FAD468-140D-1D4C-8247-D22535D3B57F}" dt="2023-03-27T20:07:40.857" v="3312" actId="21"/>
          <ac:spMkLst>
            <pc:docMk/>
            <pc:sldMk cId="798164494" sldId="446"/>
            <ac:spMk id="3" creationId="{48A47BED-7B7D-9BD3-54A3-D3E5F9311038}"/>
          </ac:spMkLst>
        </pc:spChg>
        <pc:spChg chg="del">
          <ac:chgData name="Boogaard, J.A. (Jeroen)" userId="5d8bfbb9-ac4d-4b54-995c-89502a1fc463" providerId="ADAL" clId="{76FAD468-140D-1D4C-8247-D22535D3B57F}" dt="2023-03-27T19:39:52.772" v="3030"/>
          <ac:spMkLst>
            <pc:docMk/>
            <pc:sldMk cId="798164494" sldId="446"/>
            <ac:spMk id="7" creationId="{9427AF5F-9A0E-42B7-A252-FD64C9885F9C}"/>
          </ac:spMkLst>
        </pc:spChg>
        <pc:spChg chg="add del">
          <ac:chgData name="Boogaard, J.A. (Jeroen)" userId="5d8bfbb9-ac4d-4b54-995c-89502a1fc463" providerId="ADAL" clId="{76FAD468-140D-1D4C-8247-D22535D3B57F}" dt="2023-03-27T19:57:51.434" v="3127" actId="26606"/>
          <ac:spMkLst>
            <pc:docMk/>
            <pc:sldMk cId="798164494" sldId="446"/>
            <ac:spMk id="10" creationId="{9A724DBA-D2D9-471E-8ED7-2015DDD950DF}"/>
          </ac:spMkLst>
        </pc:spChg>
        <pc:spChg chg="add del">
          <ac:chgData name="Boogaard, J.A. (Jeroen)" userId="5d8bfbb9-ac4d-4b54-995c-89502a1fc463" providerId="ADAL" clId="{76FAD468-140D-1D4C-8247-D22535D3B57F}" dt="2023-03-27T19:57:51.434" v="3127" actId="26606"/>
          <ac:spMkLst>
            <pc:docMk/>
            <pc:sldMk cId="798164494" sldId="446"/>
            <ac:spMk id="12" creationId="{08980754-6F4B-43C9-B9BE-127B6BED6586}"/>
          </ac:spMkLst>
        </pc:spChg>
        <pc:spChg chg="add del">
          <ac:chgData name="Boogaard, J.A. (Jeroen)" userId="5d8bfbb9-ac4d-4b54-995c-89502a1fc463" providerId="ADAL" clId="{76FAD468-140D-1D4C-8247-D22535D3B57F}" dt="2023-03-27T19:57:51.434" v="3127" actId="26606"/>
          <ac:spMkLst>
            <pc:docMk/>
            <pc:sldMk cId="798164494" sldId="446"/>
            <ac:spMk id="14" creationId="{2C1BBA94-3F40-40AA-8BB9-E69E25E537C1}"/>
          </ac:spMkLst>
        </pc:spChg>
        <pc:spChg chg="add del">
          <ac:chgData name="Boogaard, J.A. (Jeroen)" userId="5d8bfbb9-ac4d-4b54-995c-89502a1fc463" providerId="ADAL" clId="{76FAD468-140D-1D4C-8247-D22535D3B57F}" dt="2023-03-27T19:57:51.434" v="3127" actId="26606"/>
          <ac:spMkLst>
            <pc:docMk/>
            <pc:sldMk cId="798164494" sldId="446"/>
            <ac:spMk id="16" creationId="{169CC832-2974-4E8D-90ED-3E2941BA7336}"/>
          </ac:spMkLst>
        </pc:spChg>
        <pc:spChg chg="add del">
          <ac:chgData name="Boogaard, J.A. (Jeroen)" userId="5d8bfbb9-ac4d-4b54-995c-89502a1fc463" providerId="ADAL" clId="{76FAD468-140D-1D4C-8247-D22535D3B57F}" dt="2023-03-27T19:57:51.434" v="3127" actId="26606"/>
          <ac:spMkLst>
            <pc:docMk/>
            <pc:sldMk cId="798164494" sldId="446"/>
            <ac:spMk id="18" creationId="{55222F96-971A-4F90-B841-6BAB416C7AC1}"/>
          </ac:spMkLst>
        </pc:spChg>
        <pc:spChg chg="add del">
          <ac:chgData name="Boogaard, J.A. (Jeroen)" userId="5d8bfbb9-ac4d-4b54-995c-89502a1fc463" providerId="ADAL" clId="{76FAD468-140D-1D4C-8247-D22535D3B57F}" dt="2023-03-27T19:57:55.256" v="3129" actId="26606"/>
          <ac:spMkLst>
            <pc:docMk/>
            <pc:sldMk cId="798164494" sldId="446"/>
            <ac:spMk id="20" creationId="{2EB492CD-616E-47F8-933B-5E2D952A0593}"/>
          </ac:spMkLst>
        </pc:spChg>
        <pc:spChg chg="add del">
          <ac:chgData name="Boogaard, J.A. (Jeroen)" userId="5d8bfbb9-ac4d-4b54-995c-89502a1fc463" providerId="ADAL" clId="{76FAD468-140D-1D4C-8247-D22535D3B57F}" dt="2023-03-27T19:57:55.256" v="3129" actId="26606"/>
          <ac:spMkLst>
            <pc:docMk/>
            <pc:sldMk cId="798164494" sldId="446"/>
            <ac:spMk id="21" creationId="{59383CF9-23B5-4335-9B21-1791C4CF1C75}"/>
          </ac:spMkLst>
        </pc:spChg>
        <pc:spChg chg="add del">
          <ac:chgData name="Boogaard, J.A. (Jeroen)" userId="5d8bfbb9-ac4d-4b54-995c-89502a1fc463" providerId="ADAL" clId="{76FAD468-140D-1D4C-8247-D22535D3B57F}" dt="2023-03-27T19:57:55.256" v="3129" actId="26606"/>
          <ac:spMkLst>
            <pc:docMk/>
            <pc:sldMk cId="798164494" sldId="446"/>
            <ac:spMk id="22" creationId="{0007FE00-9498-4706-B255-6437B0252C02}"/>
          </ac:spMkLst>
        </pc:spChg>
        <pc:spChg chg="add del">
          <ac:chgData name="Boogaard, J.A. (Jeroen)" userId="5d8bfbb9-ac4d-4b54-995c-89502a1fc463" providerId="ADAL" clId="{76FAD468-140D-1D4C-8247-D22535D3B57F}" dt="2023-03-27T20:01:31.888" v="3206" actId="26606"/>
          <ac:spMkLst>
            <pc:docMk/>
            <pc:sldMk cId="798164494" sldId="446"/>
            <ac:spMk id="24" creationId="{2B97F24A-32CE-4C1C-A50D-3016B394DCFB}"/>
          </ac:spMkLst>
        </pc:spChg>
        <pc:spChg chg="add del">
          <ac:chgData name="Boogaard, J.A. (Jeroen)" userId="5d8bfbb9-ac4d-4b54-995c-89502a1fc463" providerId="ADAL" clId="{76FAD468-140D-1D4C-8247-D22535D3B57F}" dt="2023-03-27T20:01:31.888" v="3206" actId="26606"/>
          <ac:spMkLst>
            <pc:docMk/>
            <pc:sldMk cId="798164494" sldId="446"/>
            <ac:spMk id="25" creationId="{6357EC4F-235E-4222-A36F-C7878ACE37F2}"/>
          </ac:spMkLst>
        </pc:spChg>
        <pc:spChg chg="add del">
          <ac:chgData name="Boogaard, J.A. (Jeroen)" userId="5d8bfbb9-ac4d-4b54-995c-89502a1fc463" providerId="ADAL" clId="{76FAD468-140D-1D4C-8247-D22535D3B57F}" dt="2023-03-27T20:01:31.883" v="3205" actId="26606"/>
          <ac:spMkLst>
            <pc:docMk/>
            <pc:sldMk cId="798164494" sldId="446"/>
            <ac:spMk id="30" creationId="{32AEEBC8-9D30-42EF-95F2-386C2653FBF0}"/>
          </ac:spMkLst>
        </pc:spChg>
        <pc:spChg chg="add del">
          <ac:chgData name="Boogaard, J.A. (Jeroen)" userId="5d8bfbb9-ac4d-4b54-995c-89502a1fc463" providerId="ADAL" clId="{76FAD468-140D-1D4C-8247-D22535D3B57F}" dt="2023-03-27T20:01:31.883" v="3205" actId="26606"/>
          <ac:spMkLst>
            <pc:docMk/>
            <pc:sldMk cId="798164494" sldId="446"/>
            <ac:spMk id="32" creationId="{2E92FA66-67D7-4CB4-94D3-E643A9AD4757}"/>
          </ac:spMkLst>
        </pc:spChg>
        <pc:spChg chg="add del">
          <ac:chgData name="Boogaard, J.A. (Jeroen)" userId="5d8bfbb9-ac4d-4b54-995c-89502a1fc463" providerId="ADAL" clId="{76FAD468-140D-1D4C-8247-D22535D3B57F}" dt="2023-03-27T20:01:48.611" v="3212" actId="26606"/>
          <ac:spMkLst>
            <pc:docMk/>
            <pc:sldMk cId="798164494" sldId="446"/>
            <ac:spMk id="34" creationId="{04812C46-200A-4DEB-A05E-3ED6C68C2387}"/>
          </ac:spMkLst>
        </pc:spChg>
        <pc:spChg chg="add del">
          <ac:chgData name="Boogaard, J.A. (Jeroen)" userId="5d8bfbb9-ac4d-4b54-995c-89502a1fc463" providerId="ADAL" clId="{76FAD468-140D-1D4C-8247-D22535D3B57F}" dt="2023-03-27T20:01:48.611" v="3212" actId="26606"/>
          <ac:spMkLst>
            <pc:docMk/>
            <pc:sldMk cId="798164494" sldId="446"/>
            <ac:spMk id="35" creationId="{D1EA859B-E555-4109-94F3-6700E046E008}"/>
          </ac:spMkLst>
        </pc:spChg>
        <pc:spChg chg="add del">
          <ac:chgData name="Boogaard, J.A. (Jeroen)" userId="5d8bfbb9-ac4d-4b54-995c-89502a1fc463" providerId="ADAL" clId="{76FAD468-140D-1D4C-8247-D22535D3B57F}" dt="2023-03-27T20:01:46.884" v="3209" actId="26606"/>
          <ac:spMkLst>
            <pc:docMk/>
            <pc:sldMk cId="798164494" sldId="446"/>
            <ac:spMk id="40" creationId="{56688E73-49B9-4052-A836-D248C825D70D}"/>
          </ac:spMkLst>
        </pc:spChg>
        <pc:spChg chg="add del">
          <ac:chgData name="Boogaard, J.A. (Jeroen)" userId="5d8bfbb9-ac4d-4b54-995c-89502a1fc463" providerId="ADAL" clId="{76FAD468-140D-1D4C-8247-D22535D3B57F}" dt="2023-03-27T20:01:46.884" v="3209" actId="26606"/>
          <ac:spMkLst>
            <pc:docMk/>
            <pc:sldMk cId="798164494" sldId="446"/>
            <ac:spMk id="42" creationId="{5B6AEE0C-07FE-4154-BC7C-2F20530BC556}"/>
          </ac:spMkLst>
        </pc:spChg>
        <pc:spChg chg="add del">
          <ac:chgData name="Boogaard, J.A. (Jeroen)" userId="5d8bfbb9-ac4d-4b54-995c-89502a1fc463" providerId="ADAL" clId="{76FAD468-140D-1D4C-8247-D22535D3B57F}" dt="2023-03-27T20:01:48.607" v="3211" actId="26606"/>
          <ac:spMkLst>
            <pc:docMk/>
            <pc:sldMk cId="798164494" sldId="446"/>
            <ac:spMk id="44" creationId="{04812C46-200A-4DEB-A05E-3ED6C68C2387}"/>
          </ac:spMkLst>
        </pc:spChg>
        <pc:spChg chg="add del">
          <ac:chgData name="Boogaard, J.A. (Jeroen)" userId="5d8bfbb9-ac4d-4b54-995c-89502a1fc463" providerId="ADAL" clId="{76FAD468-140D-1D4C-8247-D22535D3B57F}" dt="2023-03-27T20:02:06.868" v="3218" actId="26606"/>
          <ac:spMkLst>
            <pc:docMk/>
            <pc:sldMk cId="798164494" sldId="446"/>
            <ac:spMk id="46" creationId="{3AFE8227-C443-417B-BA91-520EB1EF4559}"/>
          </ac:spMkLst>
        </pc:spChg>
        <pc:spChg chg="add del">
          <ac:chgData name="Boogaard, J.A. (Jeroen)" userId="5d8bfbb9-ac4d-4b54-995c-89502a1fc463" providerId="ADAL" clId="{76FAD468-140D-1D4C-8247-D22535D3B57F}" dt="2023-03-27T20:02:06.868" v="3218" actId="26606"/>
          <ac:spMkLst>
            <pc:docMk/>
            <pc:sldMk cId="798164494" sldId="446"/>
            <ac:spMk id="47" creationId="{907741FC-B544-4A6E-B831-6789D042333D}"/>
          </ac:spMkLst>
        </pc:spChg>
        <pc:spChg chg="add del">
          <ac:chgData name="Boogaard, J.A. (Jeroen)" userId="5d8bfbb9-ac4d-4b54-995c-89502a1fc463" providerId="ADAL" clId="{76FAD468-140D-1D4C-8247-D22535D3B57F}" dt="2023-03-27T20:02:06.868" v="3218" actId="26606"/>
          <ac:spMkLst>
            <pc:docMk/>
            <pc:sldMk cId="798164494" sldId="446"/>
            <ac:spMk id="48" creationId="{3F0BE7ED-7814-4273-B18A-F26CC0380380}"/>
          </ac:spMkLst>
        </pc:spChg>
        <pc:spChg chg="add del">
          <ac:chgData name="Boogaard, J.A. (Jeroen)" userId="5d8bfbb9-ac4d-4b54-995c-89502a1fc463" providerId="ADAL" clId="{76FAD468-140D-1D4C-8247-D22535D3B57F}" dt="2023-03-27T20:02:06.862" v="3217" actId="26606"/>
          <ac:spMkLst>
            <pc:docMk/>
            <pc:sldMk cId="798164494" sldId="446"/>
            <ac:spMk id="53" creationId="{56688E73-49B9-4052-A836-D248C825D70D}"/>
          </ac:spMkLst>
        </pc:spChg>
        <pc:spChg chg="add del">
          <ac:chgData name="Boogaard, J.A. (Jeroen)" userId="5d8bfbb9-ac4d-4b54-995c-89502a1fc463" providerId="ADAL" clId="{76FAD468-140D-1D4C-8247-D22535D3B57F}" dt="2023-03-27T20:02:06.862" v="3217" actId="26606"/>
          <ac:spMkLst>
            <pc:docMk/>
            <pc:sldMk cId="798164494" sldId="446"/>
            <ac:spMk id="55" creationId="{5B6AEE0C-07FE-4154-BC7C-2F20530BC556}"/>
          </ac:spMkLst>
        </pc:spChg>
        <pc:spChg chg="add">
          <ac:chgData name="Boogaard, J.A. (Jeroen)" userId="5d8bfbb9-ac4d-4b54-995c-89502a1fc463" providerId="ADAL" clId="{76FAD468-140D-1D4C-8247-D22535D3B57F}" dt="2023-03-27T20:02:06.868" v="3218" actId="26606"/>
          <ac:spMkLst>
            <pc:docMk/>
            <pc:sldMk cId="798164494" sldId="446"/>
            <ac:spMk id="57" creationId="{F13C74B1-5B17-4795-BED0-7140497B445A}"/>
          </ac:spMkLst>
        </pc:spChg>
        <pc:spChg chg="add">
          <ac:chgData name="Boogaard, J.A. (Jeroen)" userId="5d8bfbb9-ac4d-4b54-995c-89502a1fc463" providerId="ADAL" clId="{76FAD468-140D-1D4C-8247-D22535D3B57F}" dt="2023-03-27T20:02:06.868" v="3218" actId="26606"/>
          <ac:spMkLst>
            <pc:docMk/>
            <pc:sldMk cId="798164494" sldId="446"/>
            <ac:spMk id="58" creationId="{D4974D33-8DC5-464E-8C6D-BE58F0669C17}"/>
          </ac:spMkLst>
        </pc:spChg>
        <pc:picChg chg="mod ord">
          <ac:chgData name="Boogaard, J.A. (Jeroen)" userId="5d8bfbb9-ac4d-4b54-995c-89502a1fc463" providerId="ADAL" clId="{76FAD468-140D-1D4C-8247-D22535D3B57F}" dt="2023-03-27T20:02:06.868" v="3218" actId="26606"/>
          <ac:picMkLst>
            <pc:docMk/>
            <pc:sldMk cId="798164494" sldId="446"/>
            <ac:picMk id="5" creationId="{56D3561F-1340-E205-08B0-93CD528A17D4}"/>
          </ac:picMkLst>
        </pc:picChg>
      </pc:sldChg>
      <pc:sldChg chg="addSp delSp modSp add mod setBg delDesignElem">
        <pc:chgData name="Boogaard, J.A. (Jeroen)" userId="5d8bfbb9-ac4d-4b54-995c-89502a1fc463" providerId="ADAL" clId="{76FAD468-140D-1D4C-8247-D22535D3B57F}" dt="2023-03-28T10:39:30.014" v="4133" actId="1038"/>
        <pc:sldMkLst>
          <pc:docMk/>
          <pc:sldMk cId="1214394036" sldId="447"/>
        </pc:sldMkLst>
        <pc:spChg chg="mod ord">
          <ac:chgData name="Boogaard, J.A. (Jeroen)" userId="5d8bfbb9-ac4d-4b54-995c-89502a1fc463" providerId="ADAL" clId="{76FAD468-140D-1D4C-8247-D22535D3B57F}" dt="2023-03-28T10:39:03.661" v="4120" actId="26606"/>
          <ac:spMkLst>
            <pc:docMk/>
            <pc:sldMk cId="1214394036" sldId="447"/>
            <ac:spMk id="3" creationId="{48A47BED-7B7D-9BD3-54A3-D3E5F9311038}"/>
          </ac:spMkLst>
        </pc:spChg>
        <pc:spChg chg="mod ord">
          <ac:chgData name="Boogaard, J.A. (Jeroen)" userId="5d8bfbb9-ac4d-4b54-995c-89502a1fc463" providerId="ADAL" clId="{76FAD468-140D-1D4C-8247-D22535D3B57F}" dt="2023-03-28T10:39:03.661" v="4120" actId="26606"/>
          <ac:spMkLst>
            <pc:docMk/>
            <pc:sldMk cId="1214394036" sldId="447"/>
            <ac:spMk id="13" creationId="{711C5B29-0EE1-5D0F-DAA2-8A84B892A3E0}"/>
          </ac:spMkLst>
        </pc:spChg>
        <pc:spChg chg="add del">
          <ac:chgData name="Boogaard, J.A. (Jeroen)" userId="5d8bfbb9-ac4d-4b54-995c-89502a1fc463" providerId="ADAL" clId="{76FAD468-140D-1D4C-8247-D22535D3B57F}" dt="2023-03-27T19:54:56.925" v="3095" actId="26606"/>
          <ac:spMkLst>
            <pc:docMk/>
            <pc:sldMk cId="1214394036" sldId="447"/>
            <ac:spMk id="18" creationId="{7B831B6F-405A-4B47-B9BB-5CA88F285844}"/>
          </ac:spMkLst>
        </pc:spChg>
        <pc:spChg chg="add del">
          <ac:chgData name="Boogaard, J.A. (Jeroen)" userId="5d8bfbb9-ac4d-4b54-995c-89502a1fc463" providerId="ADAL" clId="{76FAD468-140D-1D4C-8247-D22535D3B57F}" dt="2023-03-27T19:54:56.925" v="3095" actId="26606"/>
          <ac:spMkLst>
            <pc:docMk/>
            <pc:sldMk cId="1214394036" sldId="447"/>
            <ac:spMk id="20" creationId="{953EE71A-6488-4203-A7C4-77102FD0DCCA}"/>
          </ac:spMkLst>
        </pc:spChg>
        <pc:spChg chg="add del">
          <ac:chgData name="Boogaard, J.A. (Jeroen)" userId="5d8bfbb9-ac4d-4b54-995c-89502a1fc463" providerId="ADAL" clId="{76FAD468-140D-1D4C-8247-D22535D3B57F}" dt="2023-03-28T10:36:25.322" v="4098" actId="26606"/>
          <ac:spMkLst>
            <pc:docMk/>
            <pc:sldMk cId="1214394036" sldId="447"/>
            <ac:spMk id="22" creationId="{8DF66CB0-1AD6-4D8C-BE70-897ADA64FEDA}"/>
          </ac:spMkLst>
        </pc:spChg>
        <pc:spChg chg="add del">
          <ac:chgData name="Boogaard, J.A. (Jeroen)" userId="5d8bfbb9-ac4d-4b54-995c-89502a1fc463" providerId="ADAL" clId="{76FAD468-140D-1D4C-8247-D22535D3B57F}" dt="2023-03-28T10:36:25.322" v="4098" actId="26606"/>
          <ac:spMkLst>
            <pc:docMk/>
            <pc:sldMk cId="1214394036" sldId="447"/>
            <ac:spMk id="23" creationId="{24C3B26D-D43F-467B-B943-E20A45E780EF}"/>
          </ac:spMkLst>
        </pc:spChg>
        <pc:spChg chg="add del">
          <ac:chgData name="Boogaard, J.A. (Jeroen)" userId="5d8bfbb9-ac4d-4b54-995c-89502a1fc463" providerId="ADAL" clId="{76FAD468-140D-1D4C-8247-D22535D3B57F}" dt="2023-03-28T10:36:24.291" v="4095" actId="26606"/>
          <ac:spMkLst>
            <pc:docMk/>
            <pc:sldMk cId="1214394036" sldId="447"/>
            <ac:spMk id="28" creationId="{7B831B6F-405A-4B47-B9BB-5CA88F285844}"/>
          </ac:spMkLst>
        </pc:spChg>
        <pc:spChg chg="add del">
          <ac:chgData name="Boogaard, J.A. (Jeroen)" userId="5d8bfbb9-ac4d-4b54-995c-89502a1fc463" providerId="ADAL" clId="{76FAD468-140D-1D4C-8247-D22535D3B57F}" dt="2023-03-28T10:36:24.291" v="4095" actId="26606"/>
          <ac:spMkLst>
            <pc:docMk/>
            <pc:sldMk cId="1214394036" sldId="447"/>
            <ac:spMk id="30" creationId="{953EE71A-6488-4203-A7C4-77102FD0DCCA}"/>
          </ac:spMkLst>
        </pc:spChg>
        <pc:spChg chg="add del">
          <ac:chgData name="Boogaard, J.A. (Jeroen)" userId="5d8bfbb9-ac4d-4b54-995c-89502a1fc463" providerId="ADAL" clId="{76FAD468-140D-1D4C-8247-D22535D3B57F}" dt="2023-03-28T10:36:25.318" v="4097" actId="26606"/>
          <ac:spMkLst>
            <pc:docMk/>
            <pc:sldMk cId="1214394036" sldId="447"/>
            <ac:spMk id="32" creationId="{F13C74B1-5B17-4795-BED0-7140497B445A}"/>
          </ac:spMkLst>
        </pc:spChg>
        <pc:spChg chg="add del">
          <ac:chgData name="Boogaard, J.A. (Jeroen)" userId="5d8bfbb9-ac4d-4b54-995c-89502a1fc463" providerId="ADAL" clId="{76FAD468-140D-1D4C-8247-D22535D3B57F}" dt="2023-03-28T10:36:25.318" v="4097" actId="26606"/>
          <ac:spMkLst>
            <pc:docMk/>
            <pc:sldMk cId="1214394036" sldId="447"/>
            <ac:spMk id="33" creationId="{D4974D33-8DC5-464E-8C6D-BE58F0669C17}"/>
          </ac:spMkLst>
        </pc:spChg>
        <pc:spChg chg="add del">
          <ac:chgData name="Boogaard, J.A. (Jeroen)" userId="5d8bfbb9-ac4d-4b54-995c-89502a1fc463" providerId="ADAL" clId="{76FAD468-140D-1D4C-8247-D22535D3B57F}" dt="2023-03-28T10:39:03.664" v="4121" actId="26606"/>
          <ac:spMkLst>
            <pc:docMk/>
            <pc:sldMk cId="1214394036" sldId="447"/>
            <ac:spMk id="35" creationId="{5AA03EDC-7067-4DFF-B672-541D016AAAB8}"/>
          </ac:spMkLst>
        </pc:spChg>
        <pc:spChg chg="add del">
          <ac:chgData name="Boogaard, J.A. (Jeroen)" userId="5d8bfbb9-ac4d-4b54-995c-89502a1fc463" providerId="ADAL" clId="{76FAD468-140D-1D4C-8247-D22535D3B57F}" dt="2023-03-28T10:39:03.664" v="4121" actId="26606"/>
          <ac:spMkLst>
            <pc:docMk/>
            <pc:sldMk cId="1214394036" sldId="447"/>
            <ac:spMk id="36" creationId="{0EBF3E39-B0BE-496A-8604-9007470FFA3A}"/>
          </ac:spMkLst>
        </pc:spChg>
        <pc:spChg chg="del">
          <ac:chgData name="Boogaard, J.A. (Jeroen)" userId="5d8bfbb9-ac4d-4b54-995c-89502a1fc463" providerId="ADAL" clId="{76FAD468-140D-1D4C-8247-D22535D3B57F}" dt="2023-03-27T19:43:25.128" v="3048"/>
          <ac:spMkLst>
            <pc:docMk/>
            <pc:sldMk cId="1214394036" sldId="447"/>
            <ac:spMk id="37" creationId="{79BB35BC-D5C2-4C8B-A22A-A71E6191913B}"/>
          </ac:spMkLst>
        </pc:spChg>
        <pc:spChg chg="add del">
          <ac:chgData name="Boogaard, J.A. (Jeroen)" userId="5d8bfbb9-ac4d-4b54-995c-89502a1fc463" providerId="ADAL" clId="{76FAD468-140D-1D4C-8247-D22535D3B57F}" dt="2023-03-28T10:38:04.536" v="4104" actId="26606"/>
          <ac:spMkLst>
            <pc:docMk/>
            <pc:sldMk cId="1214394036" sldId="447"/>
            <ac:spMk id="41" creationId="{5AA03EDC-7067-4DFF-B672-541D016AAAB8}"/>
          </ac:spMkLst>
        </pc:spChg>
        <pc:spChg chg="add del">
          <ac:chgData name="Boogaard, J.A. (Jeroen)" userId="5d8bfbb9-ac4d-4b54-995c-89502a1fc463" providerId="ADAL" clId="{76FAD468-140D-1D4C-8247-D22535D3B57F}" dt="2023-03-28T10:38:04.536" v="4104" actId="26606"/>
          <ac:spMkLst>
            <pc:docMk/>
            <pc:sldMk cId="1214394036" sldId="447"/>
            <ac:spMk id="43" creationId="{0EBF3E39-B0BE-496A-8604-9007470FFA3A}"/>
          </ac:spMkLst>
        </pc:spChg>
        <pc:spChg chg="add del">
          <ac:chgData name="Boogaard, J.A. (Jeroen)" userId="5d8bfbb9-ac4d-4b54-995c-89502a1fc463" providerId="ADAL" clId="{76FAD468-140D-1D4C-8247-D22535D3B57F}" dt="2023-03-28T10:38:32.508" v="4106" actId="26606"/>
          <ac:spMkLst>
            <pc:docMk/>
            <pc:sldMk cId="1214394036" sldId="447"/>
            <ac:spMk id="45" creationId="{2B97F24A-32CE-4C1C-A50D-3016B394DCFB}"/>
          </ac:spMkLst>
        </pc:spChg>
        <pc:spChg chg="add del">
          <ac:chgData name="Boogaard, J.A. (Jeroen)" userId="5d8bfbb9-ac4d-4b54-995c-89502a1fc463" providerId="ADAL" clId="{76FAD468-140D-1D4C-8247-D22535D3B57F}" dt="2023-03-28T10:38:32.508" v="4106" actId="26606"/>
          <ac:spMkLst>
            <pc:docMk/>
            <pc:sldMk cId="1214394036" sldId="447"/>
            <ac:spMk id="46" creationId="{CD8B4F24-440B-49E9-B85D-733523DC064B}"/>
          </ac:spMkLst>
        </pc:spChg>
        <pc:spChg chg="add del">
          <ac:chgData name="Boogaard, J.A. (Jeroen)" userId="5d8bfbb9-ac4d-4b54-995c-89502a1fc463" providerId="ADAL" clId="{76FAD468-140D-1D4C-8247-D22535D3B57F}" dt="2023-03-28T10:38:35.274" v="4108" actId="26606"/>
          <ac:spMkLst>
            <pc:docMk/>
            <pc:sldMk cId="1214394036" sldId="447"/>
            <ac:spMk id="48" creationId="{5AA03EDC-7067-4DFF-B672-541D016AAAB8}"/>
          </ac:spMkLst>
        </pc:spChg>
        <pc:spChg chg="add del">
          <ac:chgData name="Boogaard, J.A. (Jeroen)" userId="5d8bfbb9-ac4d-4b54-995c-89502a1fc463" providerId="ADAL" clId="{76FAD468-140D-1D4C-8247-D22535D3B57F}" dt="2023-03-28T10:38:35.274" v="4108" actId="26606"/>
          <ac:spMkLst>
            <pc:docMk/>
            <pc:sldMk cId="1214394036" sldId="447"/>
            <ac:spMk id="49" creationId="{0EBF3E39-B0BE-496A-8604-9007470FFA3A}"/>
          </ac:spMkLst>
        </pc:spChg>
        <pc:spChg chg="add del">
          <ac:chgData name="Boogaard, J.A. (Jeroen)" userId="5d8bfbb9-ac4d-4b54-995c-89502a1fc463" providerId="ADAL" clId="{76FAD468-140D-1D4C-8247-D22535D3B57F}" dt="2023-03-28T10:38:36.406" v="4110" actId="26606"/>
          <ac:spMkLst>
            <pc:docMk/>
            <pc:sldMk cId="1214394036" sldId="447"/>
            <ac:spMk id="51" creationId="{2B97F24A-32CE-4C1C-A50D-3016B394DCFB}"/>
          </ac:spMkLst>
        </pc:spChg>
        <pc:spChg chg="add del">
          <ac:chgData name="Boogaard, J.A. (Jeroen)" userId="5d8bfbb9-ac4d-4b54-995c-89502a1fc463" providerId="ADAL" clId="{76FAD468-140D-1D4C-8247-D22535D3B57F}" dt="2023-03-28T10:38:36.406" v="4110" actId="26606"/>
          <ac:spMkLst>
            <pc:docMk/>
            <pc:sldMk cId="1214394036" sldId="447"/>
            <ac:spMk id="52" creationId="{CD8B4F24-440B-49E9-B85D-733523DC064B}"/>
          </ac:spMkLst>
        </pc:spChg>
        <pc:spChg chg="add del">
          <ac:chgData name="Boogaard, J.A. (Jeroen)" userId="5d8bfbb9-ac4d-4b54-995c-89502a1fc463" providerId="ADAL" clId="{76FAD468-140D-1D4C-8247-D22535D3B57F}" dt="2023-03-28T10:38:40.425" v="4112" actId="26606"/>
          <ac:spMkLst>
            <pc:docMk/>
            <pc:sldMk cId="1214394036" sldId="447"/>
            <ac:spMk id="54" creationId="{131BAD53-4E89-4F62-BBB7-26359763ED39}"/>
          </ac:spMkLst>
        </pc:spChg>
        <pc:spChg chg="add del">
          <ac:chgData name="Boogaard, J.A. (Jeroen)" userId="5d8bfbb9-ac4d-4b54-995c-89502a1fc463" providerId="ADAL" clId="{76FAD468-140D-1D4C-8247-D22535D3B57F}" dt="2023-03-28T10:38:40.425" v="4112" actId="26606"/>
          <ac:spMkLst>
            <pc:docMk/>
            <pc:sldMk cId="1214394036" sldId="447"/>
            <ac:spMk id="55" creationId="{62756DA2-40EB-4C6F-B962-5822FFB54FB6}"/>
          </ac:spMkLst>
        </pc:spChg>
        <pc:spChg chg="add del">
          <ac:chgData name="Boogaard, J.A. (Jeroen)" userId="5d8bfbb9-ac4d-4b54-995c-89502a1fc463" providerId="ADAL" clId="{76FAD468-140D-1D4C-8247-D22535D3B57F}" dt="2023-03-28T10:38:55.146" v="4114" actId="26606"/>
          <ac:spMkLst>
            <pc:docMk/>
            <pc:sldMk cId="1214394036" sldId="447"/>
            <ac:spMk id="57" creationId="{7B831B6F-405A-4B47-B9BB-5CA88F285844}"/>
          </ac:spMkLst>
        </pc:spChg>
        <pc:spChg chg="add del">
          <ac:chgData name="Boogaard, J.A. (Jeroen)" userId="5d8bfbb9-ac4d-4b54-995c-89502a1fc463" providerId="ADAL" clId="{76FAD468-140D-1D4C-8247-D22535D3B57F}" dt="2023-03-28T10:38:55.146" v="4114" actId="26606"/>
          <ac:spMkLst>
            <pc:docMk/>
            <pc:sldMk cId="1214394036" sldId="447"/>
            <ac:spMk id="58" creationId="{953EE71A-6488-4203-A7C4-77102FD0DCCA}"/>
          </ac:spMkLst>
        </pc:spChg>
        <pc:spChg chg="add del">
          <ac:chgData name="Boogaard, J.A. (Jeroen)" userId="5d8bfbb9-ac4d-4b54-995c-89502a1fc463" providerId="ADAL" clId="{76FAD468-140D-1D4C-8247-D22535D3B57F}" dt="2023-03-28T10:38:57.119" v="4116" actId="26606"/>
          <ac:spMkLst>
            <pc:docMk/>
            <pc:sldMk cId="1214394036" sldId="447"/>
            <ac:spMk id="60" creationId="{9B6A81E7-2A43-4366-8431-1FA7A780A2E6}"/>
          </ac:spMkLst>
        </pc:spChg>
        <pc:spChg chg="add del">
          <ac:chgData name="Boogaard, J.A. (Jeroen)" userId="5d8bfbb9-ac4d-4b54-995c-89502a1fc463" providerId="ADAL" clId="{76FAD468-140D-1D4C-8247-D22535D3B57F}" dt="2023-03-28T10:38:57.119" v="4116" actId="26606"/>
          <ac:spMkLst>
            <pc:docMk/>
            <pc:sldMk cId="1214394036" sldId="447"/>
            <ac:spMk id="61" creationId="{D09B7001-6C15-47E8-8C3B-A6EB53C98D3A}"/>
          </ac:spMkLst>
        </pc:spChg>
        <pc:spChg chg="add del">
          <ac:chgData name="Boogaard, J.A. (Jeroen)" userId="5d8bfbb9-ac4d-4b54-995c-89502a1fc463" providerId="ADAL" clId="{76FAD468-140D-1D4C-8247-D22535D3B57F}" dt="2023-03-28T10:38:57.119" v="4116" actId="26606"/>
          <ac:spMkLst>
            <pc:docMk/>
            <pc:sldMk cId="1214394036" sldId="447"/>
            <ac:spMk id="62" creationId="{7D3D7337-C310-4B2B-BE2D-98E9D6EC0DC8}"/>
          </ac:spMkLst>
        </pc:spChg>
        <pc:spChg chg="add del">
          <ac:chgData name="Boogaard, J.A. (Jeroen)" userId="5d8bfbb9-ac4d-4b54-995c-89502a1fc463" providerId="ADAL" clId="{76FAD468-140D-1D4C-8247-D22535D3B57F}" dt="2023-03-28T10:39:00.219" v="4118" actId="26606"/>
          <ac:spMkLst>
            <pc:docMk/>
            <pc:sldMk cId="1214394036" sldId="447"/>
            <ac:spMk id="64" creationId="{2B97F24A-32CE-4C1C-A50D-3016B394DCFB}"/>
          </ac:spMkLst>
        </pc:spChg>
        <pc:spChg chg="add del">
          <ac:chgData name="Boogaard, J.A. (Jeroen)" userId="5d8bfbb9-ac4d-4b54-995c-89502a1fc463" providerId="ADAL" clId="{76FAD468-140D-1D4C-8247-D22535D3B57F}" dt="2023-03-28T10:39:00.219" v="4118" actId="26606"/>
          <ac:spMkLst>
            <pc:docMk/>
            <pc:sldMk cId="1214394036" sldId="447"/>
            <ac:spMk id="65" creationId="{CD8B4F24-440B-49E9-B85D-733523DC064B}"/>
          </ac:spMkLst>
        </pc:spChg>
        <pc:spChg chg="add del">
          <ac:chgData name="Boogaard, J.A. (Jeroen)" userId="5d8bfbb9-ac4d-4b54-995c-89502a1fc463" providerId="ADAL" clId="{76FAD468-140D-1D4C-8247-D22535D3B57F}" dt="2023-03-28T10:39:03.661" v="4120" actId="26606"/>
          <ac:spMkLst>
            <pc:docMk/>
            <pc:sldMk cId="1214394036" sldId="447"/>
            <ac:spMk id="67" creationId="{131BAD53-4E89-4F62-BBB7-26359763ED39}"/>
          </ac:spMkLst>
        </pc:spChg>
        <pc:spChg chg="add del">
          <ac:chgData name="Boogaard, J.A. (Jeroen)" userId="5d8bfbb9-ac4d-4b54-995c-89502a1fc463" providerId="ADAL" clId="{76FAD468-140D-1D4C-8247-D22535D3B57F}" dt="2023-03-28T10:39:03.661" v="4120" actId="26606"/>
          <ac:spMkLst>
            <pc:docMk/>
            <pc:sldMk cId="1214394036" sldId="447"/>
            <ac:spMk id="68" creationId="{62756DA2-40EB-4C6F-B962-5822FFB54FB6}"/>
          </ac:spMkLst>
        </pc:spChg>
        <pc:spChg chg="add">
          <ac:chgData name="Boogaard, J.A. (Jeroen)" userId="5d8bfbb9-ac4d-4b54-995c-89502a1fc463" providerId="ADAL" clId="{76FAD468-140D-1D4C-8247-D22535D3B57F}" dt="2023-03-28T10:39:03.664" v="4121" actId="26606"/>
          <ac:spMkLst>
            <pc:docMk/>
            <pc:sldMk cId="1214394036" sldId="447"/>
            <ac:spMk id="70" creationId="{5AA03EDC-7067-4DFF-B672-541D016AAAB8}"/>
          </ac:spMkLst>
        </pc:spChg>
        <pc:spChg chg="add">
          <ac:chgData name="Boogaard, J.A. (Jeroen)" userId="5d8bfbb9-ac4d-4b54-995c-89502a1fc463" providerId="ADAL" clId="{76FAD468-140D-1D4C-8247-D22535D3B57F}" dt="2023-03-28T10:39:03.664" v="4121" actId="26606"/>
          <ac:spMkLst>
            <pc:docMk/>
            <pc:sldMk cId="1214394036" sldId="447"/>
            <ac:spMk id="71" creationId="{0EBF3E39-B0BE-496A-8604-9007470FFA3A}"/>
          </ac:spMkLst>
        </pc:spChg>
        <pc:picChg chg="add mod ord">
          <ac:chgData name="Boogaard, J.A. (Jeroen)" userId="5d8bfbb9-ac4d-4b54-995c-89502a1fc463" providerId="ADAL" clId="{76FAD468-140D-1D4C-8247-D22535D3B57F}" dt="2023-03-28T10:39:30.014" v="4133" actId="1038"/>
          <ac:picMkLst>
            <pc:docMk/>
            <pc:sldMk cId="1214394036" sldId="447"/>
            <ac:picMk id="4" creationId="{C2D06E83-61A2-A189-5026-807EC0E6F450}"/>
          </ac:picMkLst>
        </pc:picChg>
        <pc:picChg chg="del mod ord">
          <ac:chgData name="Boogaard, J.A. (Jeroen)" userId="5d8bfbb9-ac4d-4b54-995c-89502a1fc463" providerId="ADAL" clId="{76FAD468-140D-1D4C-8247-D22535D3B57F}" dt="2023-03-28T10:37:40.740" v="4099" actId="478"/>
          <ac:picMkLst>
            <pc:docMk/>
            <pc:sldMk cId="1214394036" sldId="447"/>
            <ac:picMk id="5" creationId="{56D3561F-1340-E205-08B0-93CD528A17D4}"/>
          </ac:picMkLst>
        </pc:picChg>
      </pc:sldChg>
      <pc:sldChg chg="addSp delSp modSp add mod ord setBg delDesignElem">
        <pc:chgData name="Boogaard, J.A. (Jeroen)" userId="5d8bfbb9-ac4d-4b54-995c-89502a1fc463" providerId="ADAL" clId="{76FAD468-140D-1D4C-8247-D22535D3B57F}" dt="2023-03-27T20:11:55.481" v="3454" actId="5793"/>
        <pc:sldMkLst>
          <pc:docMk/>
          <pc:sldMk cId="1197319378" sldId="448"/>
        </pc:sldMkLst>
        <pc:spChg chg="mod">
          <ac:chgData name="Boogaard, J.A. (Jeroen)" userId="5d8bfbb9-ac4d-4b54-995c-89502a1fc463" providerId="ADAL" clId="{76FAD468-140D-1D4C-8247-D22535D3B57F}" dt="2023-03-27T20:08:41.673" v="3330" actId="207"/>
          <ac:spMkLst>
            <pc:docMk/>
            <pc:sldMk cId="1197319378" sldId="448"/>
            <ac:spMk id="2" creationId="{CFE2D475-4128-BF68-F35D-66DADC78594D}"/>
          </ac:spMkLst>
        </pc:spChg>
        <pc:spChg chg="mod ord">
          <ac:chgData name="Boogaard, J.A. (Jeroen)" userId="5d8bfbb9-ac4d-4b54-995c-89502a1fc463" providerId="ADAL" clId="{76FAD468-140D-1D4C-8247-D22535D3B57F}" dt="2023-03-27T20:11:55.481" v="3454" actId="5793"/>
          <ac:spMkLst>
            <pc:docMk/>
            <pc:sldMk cId="1197319378" sldId="448"/>
            <ac:spMk id="3" creationId="{48A47BED-7B7D-9BD3-54A3-D3E5F9311038}"/>
          </ac:spMkLst>
        </pc:spChg>
        <pc:spChg chg="add del">
          <ac:chgData name="Boogaard, J.A. (Jeroen)" userId="5d8bfbb9-ac4d-4b54-995c-89502a1fc463" providerId="ADAL" clId="{76FAD468-140D-1D4C-8247-D22535D3B57F}" dt="2023-03-27T20:08:34.817" v="3329" actId="26606"/>
          <ac:spMkLst>
            <pc:docMk/>
            <pc:sldMk cId="1197319378" sldId="448"/>
            <ac:spMk id="10" creationId="{F13C74B1-5B17-4795-BED0-7140497B445A}"/>
          </ac:spMkLst>
        </pc:spChg>
        <pc:spChg chg="add del">
          <ac:chgData name="Boogaard, J.A. (Jeroen)" userId="5d8bfbb9-ac4d-4b54-995c-89502a1fc463" providerId="ADAL" clId="{76FAD468-140D-1D4C-8247-D22535D3B57F}" dt="2023-03-27T20:08:34.817" v="3329" actId="26606"/>
          <ac:spMkLst>
            <pc:docMk/>
            <pc:sldMk cId="1197319378" sldId="448"/>
            <ac:spMk id="12" creationId="{D4974D33-8DC5-464E-8C6D-BE58F0669C17}"/>
          </ac:spMkLst>
        </pc:spChg>
        <pc:spChg chg="add del">
          <ac:chgData name="Boogaard, J.A. (Jeroen)" userId="5d8bfbb9-ac4d-4b54-995c-89502a1fc463" providerId="ADAL" clId="{76FAD468-140D-1D4C-8247-D22535D3B57F}" dt="2023-03-27T20:08:20.489" v="3316" actId="26606"/>
          <ac:spMkLst>
            <pc:docMk/>
            <pc:sldMk cId="1197319378" sldId="448"/>
            <ac:spMk id="17" creationId="{743AA782-23D1-4521-8CAD-47662984AA08}"/>
          </ac:spMkLst>
        </pc:spChg>
        <pc:spChg chg="add del">
          <ac:chgData name="Boogaard, J.A. (Jeroen)" userId="5d8bfbb9-ac4d-4b54-995c-89502a1fc463" providerId="ADAL" clId="{76FAD468-140D-1D4C-8247-D22535D3B57F}" dt="2023-03-27T20:08:20.489" v="3316" actId="26606"/>
          <ac:spMkLst>
            <pc:docMk/>
            <pc:sldMk cId="1197319378" sldId="448"/>
            <ac:spMk id="19" creationId="{71877DBC-BB60-40F0-AC93-2ACDBAAE60CE}"/>
          </ac:spMkLst>
        </pc:spChg>
        <pc:spChg chg="add del">
          <ac:chgData name="Boogaard, J.A. (Jeroen)" userId="5d8bfbb9-ac4d-4b54-995c-89502a1fc463" providerId="ADAL" clId="{76FAD468-140D-1D4C-8247-D22535D3B57F}" dt="2023-03-27T20:08:23.090" v="3318" actId="26606"/>
          <ac:spMkLst>
            <pc:docMk/>
            <pc:sldMk cId="1197319378" sldId="448"/>
            <ac:spMk id="21" creationId="{A8908DB7-C3A6-4FCB-9820-CEE02B398C4A}"/>
          </ac:spMkLst>
        </pc:spChg>
        <pc:spChg chg="add del">
          <ac:chgData name="Boogaard, J.A. (Jeroen)" userId="5d8bfbb9-ac4d-4b54-995c-89502a1fc463" providerId="ADAL" clId="{76FAD468-140D-1D4C-8247-D22535D3B57F}" dt="2023-03-27T20:08:23.090" v="3318" actId="26606"/>
          <ac:spMkLst>
            <pc:docMk/>
            <pc:sldMk cId="1197319378" sldId="448"/>
            <ac:spMk id="22" creationId="{535742DD-1B16-4E9D-B715-0D74B4574A68}"/>
          </ac:spMkLst>
        </pc:spChg>
        <pc:spChg chg="del">
          <ac:chgData name="Boogaard, J.A. (Jeroen)" userId="5d8bfbb9-ac4d-4b54-995c-89502a1fc463" providerId="ADAL" clId="{76FAD468-140D-1D4C-8247-D22535D3B57F}" dt="2023-03-27T19:58:14.735" v="3132"/>
          <ac:spMkLst>
            <pc:docMk/>
            <pc:sldMk cId="1197319378" sldId="448"/>
            <ac:spMk id="24" creationId="{2B97F24A-32CE-4C1C-A50D-3016B394DCFB}"/>
          </ac:spMkLst>
        </pc:spChg>
        <pc:spChg chg="del">
          <ac:chgData name="Boogaard, J.A. (Jeroen)" userId="5d8bfbb9-ac4d-4b54-995c-89502a1fc463" providerId="ADAL" clId="{76FAD468-140D-1D4C-8247-D22535D3B57F}" dt="2023-03-27T19:58:14.735" v="3132"/>
          <ac:spMkLst>
            <pc:docMk/>
            <pc:sldMk cId="1197319378" sldId="448"/>
            <ac:spMk id="25" creationId="{6357EC4F-235E-4222-A36F-C7878ACE37F2}"/>
          </ac:spMkLst>
        </pc:spChg>
        <pc:spChg chg="add del">
          <ac:chgData name="Boogaard, J.A. (Jeroen)" userId="5d8bfbb9-ac4d-4b54-995c-89502a1fc463" providerId="ADAL" clId="{76FAD468-140D-1D4C-8247-D22535D3B57F}" dt="2023-03-27T20:08:26.452" v="3320" actId="26606"/>
          <ac:spMkLst>
            <pc:docMk/>
            <pc:sldMk cId="1197319378" sldId="448"/>
            <ac:spMk id="26" creationId="{F13C74B1-5B17-4795-BED0-7140497B445A}"/>
          </ac:spMkLst>
        </pc:spChg>
        <pc:spChg chg="add del">
          <ac:chgData name="Boogaard, J.A. (Jeroen)" userId="5d8bfbb9-ac4d-4b54-995c-89502a1fc463" providerId="ADAL" clId="{76FAD468-140D-1D4C-8247-D22535D3B57F}" dt="2023-03-27T20:08:26.452" v="3320" actId="26606"/>
          <ac:spMkLst>
            <pc:docMk/>
            <pc:sldMk cId="1197319378" sldId="448"/>
            <ac:spMk id="27" creationId="{D4974D33-8DC5-464E-8C6D-BE58F0669C17}"/>
          </ac:spMkLst>
        </pc:spChg>
        <pc:spChg chg="add del">
          <ac:chgData name="Boogaard, J.A. (Jeroen)" userId="5d8bfbb9-ac4d-4b54-995c-89502a1fc463" providerId="ADAL" clId="{76FAD468-140D-1D4C-8247-D22535D3B57F}" dt="2023-03-27T20:08:27.797" v="3322" actId="26606"/>
          <ac:spMkLst>
            <pc:docMk/>
            <pc:sldMk cId="1197319378" sldId="448"/>
            <ac:spMk id="29" creationId="{A8908DB7-C3A6-4FCB-9820-CEE02B398C4A}"/>
          </ac:spMkLst>
        </pc:spChg>
        <pc:spChg chg="add del">
          <ac:chgData name="Boogaard, J.A. (Jeroen)" userId="5d8bfbb9-ac4d-4b54-995c-89502a1fc463" providerId="ADAL" clId="{76FAD468-140D-1D4C-8247-D22535D3B57F}" dt="2023-03-27T20:08:27.797" v="3322" actId="26606"/>
          <ac:spMkLst>
            <pc:docMk/>
            <pc:sldMk cId="1197319378" sldId="448"/>
            <ac:spMk id="30" creationId="{535742DD-1B16-4E9D-B715-0D74B4574A68}"/>
          </ac:spMkLst>
        </pc:spChg>
        <pc:spChg chg="add del">
          <ac:chgData name="Boogaard, J.A. (Jeroen)" userId="5d8bfbb9-ac4d-4b54-995c-89502a1fc463" providerId="ADAL" clId="{76FAD468-140D-1D4C-8247-D22535D3B57F}" dt="2023-03-27T20:08:32.084" v="3324" actId="26606"/>
          <ac:spMkLst>
            <pc:docMk/>
            <pc:sldMk cId="1197319378" sldId="448"/>
            <ac:spMk id="32" creationId="{F13C74B1-5B17-4795-BED0-7140497B445A}"/>
          </ac:spMkLst>
        </pc:spChg>
        <pc:spChg chg="add del">
          <ac:chgData name="Boogaard, J.A. (Jeroen)" userId="5d8bfbb9-ac4d-4b54-995c-89502a1fc463" providerId="ADAL" clId="{76FAD468-140D-1D4C-8247-D22535D3B57F}" dt="2023-03-27T20:08:32.084" v="3324" actId="26606"/>
          <ac:spMkLst>
            <pc:docMk/>
            <pc:sldMk cId="1197319378" sldId="448"/>
            <ac:spMk id="33" creationId="{D4974D33-8DC5-464E-8C6D-BE58F0669C17}"/>
          </ac:spMkLst>
        </pc:spChg>
        <pc:spChg chg="add del">
          <ac:chgData name="Boogaard, J.A. (Jeroen)" userId="5d8bfbb9-ac4d-4b54-995c-89502a1fc463" providerId="ADAL" clId="{76FAD468-140D-1D4C-8247-D22535D3B57F}" dt="2023-03-27T20:08:33.381" v="3326" actId="26606"/>
          <ac:spMkLst>
            <pc:docMk/>
            <pc:sldMk cId="1197319378" sldId="448"/>
            <ac:spMk id="35" creationId="{0E3596DD-156A-473E-9BB3-C6A29F7574E9}"/>
          </ac:spMkLst>
        </pc:spChg>
        <pc:spChg chg="add del">
          <ac:chgData name="Boogaard, J.A. (Jeroen)" userId="5d8bfbb9-ac4d-4b54-995c-89502a1fc463" providerId="ADAL" clId="{76FAD468-140D-1D4C-8247-D22535D3B57F}" dt="2023-03-27T20:08:33.381" v="3326" actId="26606"/>
          <ac:spMkLst>
            <pc:docMk/>
            <pc:sldMk cId="1197319378" sldId="448"/>
            <ac:spMk id="36" creationId="{2C46C4D6-C474-4E92-B52E-944C1118F7B6}"/>
          </ac:spMkLst>
        </pc:spChg>
        <pc:spChg chg="add del">
          <ac:chgData name="Boogaard, J.A. (Jeroen)" userId="5d8bfbb9-ac4d-4b54-995c-89502a1fc463" providerId="ADAL" clId="{76FAD468-140D-1D4C-8247-D22535D3B57F}" dt="2023-03-27T20:08:34.813" v="3328" actId="26606"/>
          <ac:spMkLst>
            <pc:docMk/>
            <pc:sldMk cId="1197319378" sldId="448"/>
            <ac:spMk id="38" creationId="{A8908DB7-C3A6-4FCB-9820-CEE02B398C4A}"/>
          </ac:spMkLst>
        </pc:spChg>
        <pc:spChg chg="add del">
          <ac:chgData name="Boogaard, J.A. (Jeroen)" userId="5d8bfbb9-ac4d-4b54-995c-89502a1fc463" providerId="ADAL" clId="{76FAD468-140D-1D4C-8247-D22535D3B57F}" dt="2023-03-27T20:08:34.813" v="3328" actId="26606"/>
          <ac:spMkLst>
            <pc:docMk/>
            <pc:sldMk cId="1197319378" sldId="448"/>
            <ac:spMk id="39" creationId="{535742DD-1B16-4E9D-B715-0D74B4574A68}"/>
          </ac:spMkLst>
        </pc:spChg>
        <pc:spChg chg="add">
          <ac:chgData name="Boogaard, J.A. (Jeroen)" userId="5d8bfbb9-ac4d-4b54-995c-89502a1fc463" providerId="ADAL" clId="{76FAD468-140D-1D4C-8247-D22535D3B57F}" dt="2023-03-27T20:08:34.817" v="3329" actId="26606"/>
          <ac:spMkLst>
            <pc:docMk/>
            <pc:sldMk cId="1197319378" sldId="448"/>
            <ac:spMk id="41" creationId="{743AA782-23D1-4521-8CAD-47662984AA08}"/>
          </ac:spMkLst>
        </pc:spChg>
        <pc:spChg chg="add">
          <ac:chgData name="Boogaard, J.A. (Jeroen)" userId="5d8bfbb9-ac4d-4b54-995c-89502a1fc463" providerId="ADAL" clId="{76FAD468-140D-1D4C-8247-D22535D3B57F}" dt="2023-03-27T20:08:34.817" v="3329" actId="26606"/>
          <ac:spMkLst>
            <pc:docMk/>
            <pc:sldMk cId="1197319378" sldId="448"/>
            <ac:spMk id="42" creationId="{71877DBC-BB60-40F0-AC93-2ACDBAAE60CE}"/>
          </ac:spMkLst>
        </pc:spChg>
        <pc:picChg chg="mod">
          <ac:chgData name="Boogaard, J.A. (Jeroen)" userId="5d8bfbb9-ac4d-4b54-995c-89502a1fc463" providerId="ADAL" clId="{76FAD468-140D-1D4C-8247-D22535D3B57F}" dt="2023-03-27T20:08:34.817" v="3329" actId="26606"/>
          <ac:picMkLst>
            <pc:docMk/>
            <pc:sldMk cId="1197319378" sldId="448"/>
            <ac:picMk id="5" creationId="{56D3561F-1340-E205-08B0-93CD528A17D4}"/>
          </ac:picMkLst>
        </pc:picChg>
      </pc:sldChg>
      <pc:sldChg chg="delSp add del setBg delDesignElem">
        <pc:chgData name="Boogaard, J.A. (Jeroen)" userId="5d8bfbb9-ac4d-4b54-995c-89502a1fc463" providerId="ADAL" clId="{76FAD468-140D-1D4C-8247-D22535D3B57F}" dt="2023-03-27T20:06:04.404" v="3299" actId="2696"/>
        <pc:sldMkLst>
          <pc:docMk/>
          <pc:sldMk cId="148908888" sldId="449"/>
        </pc:sldMkLst>
        <pc:spChg chg="del">
          <ac:chgData name="Boogaard, J.A. (Jeroen)" userId="5d8bfbb9-ac4d-4b54-995c-89502a1fc463" providerId="ADAL" clId="{76FAD468-140D-1D4C-8247-D22535D3B57F}" dt="2023-03-27T20:05:39.378" v="3295"/>
          <ac:spMkLst>
            <pc:docMk/>
            <pc:sldMk cId="148908888" sldId="449"/>
            <ac:spMk id="57" creationId="{F13C74B1-5B17-4795-BED0-7140497B445A}"/>
          </ac:spMkLst>
        </pc:spChg>
        <pc:spChg chg="del">
          <ac:chgData name="Boogaard, J.A. (Jeroen)" userId="5d8bfbb9-ac4d-4b54-995c-89502a1fc463" providerId="ADAL" clId="{76FAD468-140D-1D4C-8247-D22535D3B57F}" dt="2023-03-27T20:05:39.378" v="3295"/>
          <ac:spMkLst>
            <pc:docMk/>
            <pc:sldMk cId="148908888" sldId="449"/>
            <ac:spMk id="58" creationId="{D4974D33-8DC5-464E-8C6D-BE58F0669C17}"/>
          </ac:spMkLst>
        </pc:spChg>
      </pc:sldChg>
      <pc:sldChg chg="addSp delSp add del setBg delDesignElem">
        <pc:chgData name="Boogaard, J.A. (Jeroen)" userId="5d8bfbb9-ac4d-4b54-995c-89502a1fc463" providerId="ADAL" clId="{76FAD468-140D-1D4C-8247-D22535D3B57F}" dt="2023-03-27T20:05:57.595" v="3298"/>
        <pc:sldMkLst>
          <pc:docMk/>
          <pc:sldMk cId="1109303843" sldId="450"/>
        </pc:sldMkLst>
        <pc:spChg chg="add del">
          <ac:chgData name="Boogaard, J.A. (Jeroen)" userId="5d8bfbb9-ac4d-4b54-995c-89502a1fc463" providerId="ADAL" clId="{76FAD468-140D-1D4C-8247-D22535D3B57F}" dt="2023-03-27T20:05:57.595" v="3298"/>
          <ac:spMkLst>
            <pc:docMk/>
            <pc:sldMk cId="1109303843" sldId="450"/>
            <ac:spMk id="57" creationId="{F13C74B1-5B17-4795-BED0-7140497B445A}"/>
          </ac:spMkLst>
        </pc:spChg>
        <pc:spChg chg="add del">
          <ac:chgData name="Boogaard, J.A. (Jeroen)" userId="5d8bfbb9-ac4d-4b54-995c-89502a1fc463" providerId="ADAL" clId="{76FAD468-140D-1D4C-8247-D22535D3B57F}" dt="2023-03-27T20:05:57.595" v="3298"/>
          <ac:spMkLst>
            <pc:docMk/>
            <pc:sldMk cId="1109303843" sldId="450"/>
            <ac:spMk id="58" creationId="{D4974D33-8DC5-464E-8C6D-BE58F0669C17}"/>
          </ac:spMkLst>
        </pc:spChg>
      </pc:sldChg>
    </pc:docChg>
  </pc:docChgLst>
  <pc:docChgLst>
    <pc:chgData name="Maas, G.A. (Gwendolyn)" userId="c2483c7c-0033-46ed-9ff5-3ff0c89f23f4" providerId="ADAL" clId="{3E7CFF08-39D6-4A48-BDE4-40DA6D844F51}"/>
    <pc:docChg chg="custSel addSld delSld modSld">
      <pc:chgData name="Maas, G.A. (Gwendolyn)" userId="c2483c7c-0033-46ed-9ff5-3ff0c89f23f4" providerId="ADAL" clId="{3E7CFF08-39D6-4A48-BDE4-40DA6D844F51}" dt="2023-03-06T14:31:37.342" v="186"/>
      <pc:docMkLst>
        <pc:docMk/>
      </pc:docMkLst>
      <pc:sldChg chg="modSp mod">
        <pc:chgData name="Maas, G.A. (Gwendolyn)" userId="c2483c7c-0033-46ed-9ff5-3ff0c89f23f4" providerId="ADAL" clId="{3E7CFF08-39D6-4A48-BDE4-40DA6D844F51}" dt="2023-03-06T14:30:33.420" v="75" actId="20577"/>
        <pc:sldMkLst>
          <pc:docMk/>
          <pc:sldMk cId="494620533" sldId="408"/>
        </pc:sldMkLst>
        <pc:spChg chg="mod">
          <ac:chgData name="Maas, G.A. (Gwendolyn)" userId="c2483c7c-0033-46ed-9ff5-3ff0c89f23f4" providerId="ADAL" clId="{3E7CFF08-39D6-4A48-BDE4-40DA6D844F51}" dt="2023-03-06T14:30:22.870" v="29" actId="20577"/>
          <ac:spMkLst>
            <pc:docMk/>
            <pc:sldMk cId="494620533" sldId="408"/>
            <ac:spMk id="4" creationId="{59AE7370-A288-CC6C-DBB6-03D6C6410C8B}"/>
          </ac:spMkLst>
        </pc:spChg>
        <pc:spChg chg="mod">
          <ac:chgData name="Maas, G.A. (Gwendolyn)" userId="c2483c7c-0033-46ed-9ff5-3ff0c89f23f4" providerId="ADAL" clId="{3E7CFF08-39D6-4A48-BDE4-40DA6D844F51}" dt="2023-03-06T14:30:33.420" v="75" actId="20577"/>
          <ac:spMkLst>
            <pc:docMk/>
            <pc:sldMk cId="494620533" sldId="408"/>
            <ac:spMk id="5" creationId="{DEAF36B9-323F-A68E-C801-633A5BD0E04E}"/>
          </ac:spMkLst>
        </pc:spChg>
      </pc:sldChg>
      <pc:sldChg chg="addSp delSp modSp del mod">
        <pc:chgData name="Maas, G.A. (Gwendolyn)" userId="c2483c7c-0033-46ed-9ff5-3ff0c89f23f4" providerId="ADAL" clId="{3E7CFF08-39D6-4A48-BDE4-40DA6D844F51}" dt="2023-03-06T14:30:50.673" v="79" actId="2696"/>
        <pc:sldMkLst>
          <pc:docMk/>
          <pc:sldMk cId="2272808181" sldId="425"/>
        </pc:sldMkLst>
        <pc:spChg chg="del">
          <ac:chgData name="Maas, G.A. (Gwendolyn)" userId="c2483c7c-0033-46ed-9ff5-3ff0c89f23f4" providerId="ADAL" clId="{3E7CFF08-39D6-4A48-BDE4-40DA6D844F51}" dt="2023-03-06T14:30:37.683" v="76" actId="478"/>
          <ac:spMkLst>
            <pc:docMk/>
            <pc:sldMk cId="2272808181" sldId="425"/>
            <ac:spMk id="3" creationId="{05A40ED3-DB1E-7642-0CD9-9ACA6B90E2B3}"/>
          </ac:spMkLst>
        </pc:spChg>
        <pc:spChg chg="add del mod">
          <ac:chgData name="Maas, G.A. (Gwendolyn)" userId="c2483c7c-0033-46ed-9ff5-3ff0c89f23f4" providerId="ADAL" clId="{3E7CFF08-39D6-4A48-BDE4-40DA6D844F51}" dt="2023-03-06T14:30:42.095" v="77" actId="478"/>
          <ac:spMkLst>
            <pc:docMk/>
            <pc:sldMk cId="2272808181" sldId="425"/>
            <ac:spMk id="5" creationId="{632E995D-D7E2-52AB-D416-BD8F882EE0E2}"/>
          </ac:spMkLst>
        </pc:spChg>
      </pc:sldChg>
      <pc:sldChg chg="delSp modSp add mod">
        <pc:chgData name="Maas, G.A. (Gwendolyn)" userId="c2483c7c-0033-46ed-9ff5-3ff0c89f23f4" providerId="ADAL" clId="{3E7CFF08-39D6-4A48-BDE4-40DA6D844F51}" dt="2023-03-06T14:31:18.295" v="158" actId="478"/>
        <pc:sldMkLst>
          <pc:docMk/>
          <pc:sldMk cId="2428020570" sldId="431"/>
        </pc:sldMkLst>
        <pc:spChg chg="mod">
          <ac:chgData name="Maas, G.A. (Gwendolyn)" userId="c2483c7c-0033-46ed-9ff5-3ff0c89f23f4" providerId="ADAL" clId="{3E7CFF08-39D6-4A48-BDE4-40DA6D844F51}" dt="2023-03-06T14:31:16.882" v="157" actId="20577"/>
          <ac:spMkLst>
            <pc:docMk/>
            <pc:sldMk cId="2428020570" sldId="431"/>
            <ac:spMk id="4" creationId="{0ED1F336-883F-7B53-8B9C-365B568A8327}"/>
          </ac:spMkLst>
        </pc:spChg>
        <pc:spChg chg="del">
          <ac:chgData name="Maas, G.A. (Gwendolyn)" userId="c2483c7c-0033-46ed-9ff5-3ff0c89f23f4" providerId="ADAL" clId="{3E7CFF08-39D6-4A48-BDE4-40DA6D844F51}" dt="2023-03-06T14:31:18.295" v="158" actId="478"/>
          <ac:spMkLst>
            <pc:docMk/>
            <pc:sldMk cId="2428020570" sldId="431"/>
            <ac:spMk id="5" creationId="{5CA49181-FAA4-7D54-87CB-8B010A4C5AB9}"/>
          </ac:spMkLst>
        </pc:spChg>
      </pc:sldChg>
      <pc:sldChg chg="modSp new mod">
        <pc:chgData name="Maas, G.A. (Gwendolyn)" userId="c2483c7c-0033-46ed-9ff5-3ff0c89f23f4" providerId="ADAL" clId="{3E7CFF08-39D6-4A48-BDE4-40DA6D844F51}" dt="2023-03-06T14:31:31.619" v="185" actId="20577"/>
        <pc:sldMkLst>
          <pc:docMk/>
          <pc:sldMk cId="2263338013" sldId="432"/>
        </pc:sldMkLst>
        <pc:spChg chg="mod">
          <ac:chgData name="Maas, G.A. (Gwendolyn)" userId="c2483c7c-0033-46ed-9ff5-3ff0c89f23f4" providerId="ADAL" clId="{3E7CFF08-39D6-4A48-BDE4-40DA6D844F51}" dt="2023-03-06T14:31:31.619" v="185" actId="20577"/>
          <ac:spMkLst>
            <pc:docMk/>
            <pc:sldMk cId="2263338013" sldId="432"/>
            <ac:spMk id="2" creationId="{25678A06-3FE9-4DAF-A217-C0DFE2715D21}"/>
          </ac:spMkLst>
        </pc:spChg>
      </pc:sldChg>
      <pc:sldChg chg="add">
        <pc:chgData name="Maas, G.A. (Gwendolyn)" userId="c2483c7c-0033-46ed-9ff5-3ff0c89f23f4" providerId="ADAL" clId="{3E7CFF08-39D6-4A48-BDE4-40DA6D844F51}" dt="2023-03-06T14:31:37.342" v="186"/>
        <pc:sldMkLst>
          <pc:docMk/>
          <pc:sldMk cId="1040347470" sldId="433"/>
        </pc:sldMkLst>
      </pc:sldChg>
    </pc:docChg>
  </pc:docChgLst>
  <pc:docChgLst>
    <pc:chgData name="Boogaard, J.A. (Jeroen)" userId="5d8bfbb9-ac4d-4b54-995c-89502a1fc463" providerId="ADAL" clId="{CCEE90E1-2F52-AA40-8E13-2F92EA03DF46}"/>
    <pc:docChg chg="undo custSel addSld delSld modSld sldOrd">
      <pc:chgData name="Boogaard, J.A. (Jeroen)" userId="5d8bfbb9-ac4d-4b54-995c-89502a1fc463" providerId="ADAL" clId="{CCEE90E1-2F52-AA40-8E13-2F92EA03DF46}" dt="2023-03-29T09:03:02.759" v="819" actId="14100"/>
      <pc:docMkLst>
        <pc:docMk/>
      </pc:docMkLst>
      <pc:sldChg chg="addSp delSp modSp add del mod setBg">
        <pc:chgData name="Boogaard, J.A. (Jeroen)" userId="5d8bfbb9-ac4d-4b54-995c-89502a1fc463" providerId="ADAL" clId="{CCEE90E1-2F52-AA40-8E13-2F92EA03DF46}" dt="2023-03-28T23:46:19.999" v="250" actId="2696"/>
        <pc:sldMkLst>
          <pc:docMk/>
          <pc:sldMk cId="1352936621" sldId="276"/>
        </pc:sldMkLst>
        <pc:spChg chg="mod">
          <ac:chgData name="Boogaard, J.A. (Jeroen)" userId="5d8bfbb9-ac4d-4b54-995c-89502a1fc463" providerId="ADAL" clId="{CCEE90E1-2F52-AA40-8E13-2F92EA03DF46}" dt="2023-03-28T23:45:36.152" v="249" actId="26606"/>
          <ac:spMkLst>
            <pc:docMk/>
            <pc:sldMk cId="1352936621" sldId="276"/>
            <ac:spMk id="2" creationId="{8DEB8879-2770-8FC6-2E48-9F4417E6E3FD}"/>
          </ac:spMkLst>
        </pc:spChg>
        <pc:spChg chg="mod">
          <ac:chgData name="Boogaard, J.A. (Jeroen)" userId="5d8bfbb9-ac4d-4b54-995c-89502a1fc463" providerId="ADAL" clId="{CCEE90E1-2F52-AA40-8E13-2F92EA03DF46}" dt="2023-03-28T23:45:36.152" v="249" actId="26606"/>
          <ac:spMkLst>
            <pc:docMk/>
            <pc:sldMk cId="1352936621" sldId="276"/>
            <ac:spMk id="3" creationId="{6472F674-39B8-6BD5-3C05-4DA33682D877}"/>
          </ac:spMkLst>
        </pc:spChg>
        <pc:spChg chg="add del">
          <ac:chgData name="Boogaard, J.A. (Jeroen)" userId="5d8bfbb9-ac4d-4b54-995c-89502a1fc463" providerId="ADAL" clId="{CCEE90E1-2F52-AA40-8E13-2F92EA03DF46}" dt="2023-03-28T23:45:33.347" v="246" actId="26606"/>
          <ac:spMkLst>
            <pc:docMk/>
            <pc:sldMk cId="1352936621" sldId="276"/>
            <ac:spMk id="9" creationId="{5AA03EDC-7067-4DFF-B672-541D016AAAB8}"/>
          </ac:spMkLst>
        </pc:spChg>
        <pc:spChg chg="add del">
          <ac:chgData name="Boogaard, J.A. (Jeroen)" userId="5d8bfbb9-ac4d-4b54-995c-89502a1fc463" providerId="ADAL" clId="{CCEE90E1-2F52-AA40-8E13-2F92EA03DF46}" dt="2023-03-28T23:45:33.347" v="246" actId="26606"/>
          <ac:spMkLst>
            <pc:docMk/>
            <pc:sldMk cId="1352936621" sldId="276"/>
            <ac:spMk id="11" creationId="{0EBF3E39-B0BE-496A-8604-9007470FFA3A}"/>
          </ac:spMkLst>
        </pc:spChg>
        <pc:spChg chg="add del">
          <ac:chgData name="Boogaard, J.A. (Jeroen)" userId="5d8bfbb9-ac4d-4b54-995c-89502a1fc463" providerId="ADAL" clId="{CCEE90E1-2F52-AA40-8E13-2F92EA03DF46}" dt="2023-03-28T23:45:36.139" v="248" actId="26606"/>
          <ac:spMkLst>
            <pc:docMk/>
            <pc:sldMk cId="1352936621" sldId="276"/>
            <ac:spMk id="13" creationId="{2B97F24A-32CE-4C1C-A50D-3016B394DCFB}"/>
          </ac:spMkLst>
        </pc:spChg>
        <pc:spChg chg="add del">
          <ac:chgData name="Boogaard, J.A. (Jeroen)" userId="5d8bfbb9-ac4d-4b54-995c-89502a1fc463" providerId="ADAL" clId="{CCEE90E1-2F52-AA40-8E13-2F92EA03DF46}" dt="2023-03-28T23:45:36.139" v="248" actId="26606"/>
          <ac:spMkLst>
            <pc:docMk/>
            <pc:sldMk cId="1352936621" sldId="276"/>
            <ac:spMk id="14" creationId="{6357EC4F-235E-4222-A36F-C7878ACE37F2}"/>
          </ac:spMkLst>
        </pc:spChg>
        <pc:spChg chg="add">
          <ac:chgData name="Boogaard, J.A. (Jeroen)" userId="5d8bfbb9-ac4d-4b54-995c-89502a1fc463" providerId="ADAL" clId="{CCEE90E1-2F52-AA40-8E13-2F92EA03DF46}" dt="2023-03-28T23:45:36.152" v="249" actId="26606"/>
          <ac:spMkLst>
            <pc:docMk/>
            <pc:sldMk cId="1352936621" sldId="276"/>
            <ac:spMk id="18" creationId="{1E020063-2385-44AC-BD67-258E1F0B9FCE}"/>
          </ac:spMkLst>
        </pc:spChg>
        <pc:spChg chg="add">
          <ac:chgData name="Boogaard, J.A. (Jeroen)" userId="5d8bfbb9-ac4d-4b54-995c-89502a1fc463" providerId="ADAL" clId="{CCEE90E1-2F52-AA40-8E13-2F92EA03DF46}" dt="2023-03-28T23:45:36.152" v="249" actId="26606"/>
          <ac:spMkLst>
            <pc:docMk/>
            <pc:sldMk cId="1352936621" sldId="276"/>
            <ac:spMk id="24" creationId="{7E014A0B-5338-4077-AFE9-A90D04D4492B}"/>
          </ac:spMkLst>
        </pc:spChg>
        <pc:grpChg chg="add">
          <ac:chgData name="Boogaard, J.A. (Jeroen)" userId="5d8bfbb9-ac4d-4b54-995c-89502a1fc463" providerId="ADAL" clId="{CCEE90E1-2F52-AA40-8E13-2F92EA03DF46}" dt="2023-03-28T23:45:36.152" v="249" actId="26606"/>
          <ac:grpSpMkLst>
            <pc:docMk/>
            <pc:sldMk cId="1352936621" sldId="276"/>
            <ac:grpSpMk id="19" creationId="{466920E5-8640-4C24-A775-8647637094A7}"/>
          </ac:grpSpMkLst>
        </pc:grpChg>
        <pc:grpChg chg="add">
          <ac:chgData name="Boogaard, J.A. (Jeroen)" userId="5d8bfbb9-ac4d-4b54-995c-89502a1fc463" providerId="ADAL" clId="{CCEE90E1-2F52-AA40-8E13-2F92EA03DF46}" dt="2023-03-28T23:45:36.152" v="249" actId="26606"/>
          <ac:grpSpMkLst>
            <pc:docMk/>
            <pc:sldMk cId="1352936621" sldId="276"/>
            <ac:grpSpMk id="25" creationId="{78127680-150F-4A90-9950-F66392578116}"/>
          </ac:grpSpMkLst>
        </pc:grpChg>
        <pc:picChg chg="mod">
          <ac:chgData name="Boogaard, J.A. (Jeroen)" userId="5d8bfbb9-ac4d-4b54-995c-89502a1fc463" providerId="ADAL" clId="{CCEE90E1-2F52-AA40-8E13-2F92EA03DF46}" dt="2023-03-28T23:45:36.152" v="249" actId="26606"/>
          <ac:picMkLst>
            <pc:docMk/>
            <pc:sldMk cId="1352936621" sldId="276"/>
            <ac:picMk id="4" creationId="{831A1CA6-7F77-96C6-B820-800CD4CAB366}"/>
          </ac:picMkLst>
        </pc:picChg>
      </pc:sldChg>
      <pc:sldChg chg="addSp delSp modSp add mod setBg">
        <pc:chgData name="Boogaard, J.A. (Jeroen)" userId="5d8bfbb9-ac4d-4b54-995c-89502a1fc463" providerId="ADAL" clId="{CCEE90E1-2F52-AA40-8E13-2F92EA03DF46}" dt="2023-03-29T06:46:21.259" v="639" actId="255"/>
        <pc:sldMkLst>
          <pc:docMk/>
          <pc:sldMk cId="3579463201" sldId="277"/>
        </pc:sldMkLst>
        <pc:spChg chg="del mod">
          <ac:chgData name="Boogaard, J.A. (Jeroen)" userId="5d8bfbb9-ac4d-4b54-995c-89502a1fc463" providerId="ADAL" clId="{CCEE90E1-2F52-AA40-8E13-2F92EA03DF46}" dt="2023-03-28T23:56:00.909" v="337" actId="478"/>
          <ac:spMkLst>
            <pc:docMk/>
            <pc:sldMk cId="3579463201" sldId="277"/>
            <ac:spMk id="2" creationId="{107A8050-CC51-3E90-7949-529456233B47}"/>
          </ac:spMkLst>
        </pc:spChg>
        <pc:spChg chg="del mod">
          <ac:chgData name="Boogaard, J.A. (Jeroen)" userId="5d8bfbb9-ac4d-4b54-995c-89502a1fc463" providerId="ADAL" clId="{CCEE90E1-2F52-AA40-8E13-2F92EA03DF46}" dt="2023-03-28T23:55:18.884" v="321" actId="478"/>
          <ac:spMkLst>
            <pc:docMk/>
            <pc:sldMk cId="3579463201" sldId="277"/>
            <ac:spMk id="3" creationId="{5DE206A4-A1E5-7801-EE22-B17B1A930708}"/>
          </ac:spMkLst>
        </pc:spChg>
        <pc:spChg chg="add del mod">
          <ac:chgData name="Boogaard, J.A. (Jeroen)" userId="5d8bfbb9-ac4d-4b54-995c-89502a1fc463" providerId="ADAL" clId="{CCEE90E1-2F52-AA40-8E13-2F92EA03DF46}" dt="2023-03-28T23:59:16.464" v="353" actId="478"/>
          <ac:spMkLst>
            <pc:docMk/>
            <pc:sldMk cId="3579463201" sldId="277"/>
            <ac:spMk id="5" creationId="{1675E5C9-D725-0B72-4B90-5827D2310060}"/>
          </ac:spMkLst>
        </pc:spChg>
        <pc:spChg chg="add del mod">
          <ac:chgData name="Boogaard, J.A. (Jeroen)" userId="5d8bfbb9-ac4d-4b54-995c-89502a1fc463" providerId="ADAL" clId="{CCEE90E1-2F52-AA40-8E13-2F92EA03DF46}" dt="2023-03-28T23:56:04.992" v="338" actId="478"/>
          <ac:spMkLst>
            <pc:docMk/>
            <pc:sldMk cId="3579463201" sldId="277"/>
            <ac:spMk id="7" creationId="{B3FFACD9-6C29-D699-ECD6-2E0855BBDBB1}"/>
          </ac:spMkLst>
        </pc:spChg>
        <pc:spChg chg="add mod ord">
          <ac:chgData name="Boogaard, J.A. (Jeroen)" userId="5d8bfbb9-ac4d-4b54-995c-89502a1fc463" providerId="ADAL" clId="{CCEE90E1-2F52-AA40-8E13-2F92EA03DF46}" dt="2023-03-29T06:46:21.259" v="639" actId="255"/>
          <ac:spMkLst>
            <pc:docMk/>
            <pc:sldMk cId="3579463201" sldId="277"/>
            <ac:spMk id="8" creationId="{BDF183AE-BC5A-530C-624B-B1C93E556E3A}"/>
          </ac:spMkLst>
        </pc:spChg>
        <pc:spChg chg="add del">
          <ac:chgData name="Boogaard, J.A. (Jeroen)" userId="5d8bfbb9-ac4d-4b54-995c-89502a1fc463" providerId="ADAL" clId="{CCEE90E1-2F52-AA40-8E13-2F92EA03DF46}" dt="2023-03-28T23:46:26.696" v="252" actId="26606"/>
          <ac:spMkLst>
            <pc:docMk/>
            <pc:sldMk cId="3579463201" sldId="277"/>
            <ac:spMk id="2055" creationId="{743AA782-23D1-4521-8CAD-47662984AA08}"/>
          </ac:spMkLst>
        </pc:spChg>
        <pc:spChg chg="add del">
          <ac:chgData name="Boogaard, J.A. (Jeroen)" userId="5d8bfbb9-ac4d-4b54-995c-89502a1fc463" providerId="ADAL" clId="{CCEE90E1-2F52-AA40-8E13-2F92EA03DF46}" dt="2023-03-28T23:46:26.696" v="252" actId="26606"/>
          <ac:spMkLst>
            <pc:docMk/>
            <pc:sldMk cId="3579463201" sldId="277"/>
            <ac:spMk id="2057" creationId="{650D18FE-0824-4A46-B22C-A86B52E5780A}"/>
          </ac:spMkLst>
        </pc:spChg>
        <pc:spChg chg="add del">
          <ac:chgData name="Boogaard, J.A. (Jeroen)" userId="5d8bfbb9-ac4d-4b54-995c-89502a1fc463" providerId="ADAL" clId="{CCEE90E1-2F52-AA40-8E13-2F92EA03DF46}" dt="2023-03-28T23:59:12.054" v="352" actId="26606"/>
          <ac:spMkLst>
            <pc:docMk/>
            <pc:sldMk cId="3579463201" sldId="277"/>
            <ac:spMk id="2059" creationId="{32AEEBC8-9D30-42EF-95F2-386C2653FBF0}"/>
          </ac:spMkLst>
        </pc:spChg>
        <pc:spChg chg="add del">
          <ac:chgData name="Boogaard, J.A. (Jeroen)" userId="5d8bfbb9-ac4d-4b54-995c-89502a1fc463" providerId="ADAL" clId="{CCEE90E1-2F52-AA40-8E13-2F92EA03DF46}" dt="2023-03-28T23:59:12.054" v="352" actId="26606"/>
          <ac:spMkLst>
            <pc:docMk/>
            <pc:sldMk cId="3579463201" sldId="277"/>
            <ac:spMk id="2060" creationId="{2E92FA66-67D7-4CB4-94D3-E643A9AD4757}"/>
          </ac:spMkLst>
        </pc:spChg>
        <pc:spChg chg="add del">
          <ac:chgData name="Boogaard, J.A. (Jeroen)" userId="5d8bfbb9-ac4d-4b54-995c-89502a1fc463" providerId="ADAL" clId="{CCEE90E1-2F52-AA40-8E13-2F92EA03DF46}" dt="2023-03-28T23:59:19.247" v="354" actId="26606"/>
          <ac:spMkLst>
            <pc:docMk/>
            <pc:sldMk cId="3579463201" sldId="277"/>
            <ac:spMk id="2065" creationId="{92468898-5A6E-4D55-85EC-308E785EE06C}"/>
          </ac:spMkLst>
        </pc:spChg>
        <pc:spChg chg="add del">
          <ac:chgData name="Boogaard, J.A. (Jeroen)" userId="5d8bfbb9-ac4d-4b54-995c-89502a1fc463" providerId="ADAL" clId="{CCEE90E1-2F52-AA40-8E13-2F92EA03DF46}" dt="2023-03-28T23:59:19.247" v="354" actId="26606"/>
          <ac:spMkLst>
            <pc:docMk/>
            <pc:sldMk cId="3579463201" sldId="277"/>
            <ac:spMk id="2067" creationId="{3E23A947-2D45-4208-AE2B-64948C87A3EB}"/>
          </ac:spMkLst>
        </pc:spChg>
        <pc:spChg chg="add del">
          <ac:chgData name="Boogaard, J.A. (Jeroen)" userId="5d8bfbb9-ac4d-4b54-995c-89502a1fc463" providerId="ADAL" clId="{CCEE90E1-2F52-AA40-8E13-2F92EA03DF46}" dt="2023-03-28T23:59:19.247" v="354" actId="26606"/>
          <ac:spMkLst>
            <pc:docMk/>
            <pc:sldMk cId="3579463201" sldId="277"/>
            <ac:spMk id="2069" creationId="{E5BBB0F9-6A59-4D02-A9C7-A2D6516684CE}"/>
          </ac:spMkLst>
        </pc:spChg>
        <pc:spChg chg="add">
          <ac:chgData name="Boogaard, J.A. (Jeroen)" userId="5d8bfbb9-ac4d-4b54-995c-89502a1fc463" providerId="ADAL" clId="{CCEE90E1-2F52-AA40-8E13-2F92EA03DF46}" dt="2023-03-28T23:59:19.247" v="354" actId="26606"/>
          <ac:spMkLst>
            <pc:docMk/>
            <pc:sldMk cId="3579463201" sldId="277"/>
            <ac:spMk id="2074" creationId="{53F29798-D584-4792-9B62-3F5F5C36D619}"/>
          </ac:spMkLst>
        </pc:spChg>
        <pc:picChg chg="mod">
          <ac:chgData name="Boogaard, J.A. (Jeroen)" userId="5d8bfbb9-ac4d-4b54-995c-89502a1fc463" providerId="ADAL" clId="{CCEE90E1-2F52-AA40-8E13-2F92EA03DF46}" dt="2023-03-28T23:59:19.247" v="354" actId="26606"/>
          <ac:picMkLst>
            <pc:docMk/>
            <pc:sldMk cId="3579463201" sldId="277"/>
            <ac:picMk id="2050" creationId="{64865EB0-0AB8-FD86-974E-355EA80798B6}"/>
          </ac:picMkLst>
        </pc:picChg>
      </pc:sldChg>
      <pc:sldChg chg="modSp mod">
        <pc:chgData name="Boogaard, J.A. (Jeroen)" userId="5d8bfbb9-ac4d-4b54-995c-89502a1fc463" providerId="ADAL" clId="{CCEE90E1-2F52-AA40-8E13-2F92EA03DF46}" dt="2023-03-28T23:35:49.605" v="3" actId="20577"/>
        <pc:sldMkLst>
          <pc:docMk/>
          <pc:sldMk cId="494620533" sldId="408"/>
        </pc:sldMkLst>
        <pc:spChg chg="mod">
          <ac:chgData name="Boogaard, J.A. (Jeroen)" userId="5d8bfbb9-ac4d-4b54-995c-89502a1fc463" providerId="ADAL" clId="{CCEE90E1-2F52-AA40-8E13-2F92EA03DF46}" dt="2023-03-28T23:35:46.735" v="1" actId="20577"/>
          <ac:spMkLst>
            <pc:docMk/>
            <pc:sldMk cId="494620533" sldId="408"/>
            <ac:spMk id="4" creationId="{59AE7370-A288-CC6C-DBB6-03D6C6410C8B}"/>
          </ac:spMkLst>
        </pc:spChg>
        <pc:spChg chg="mod">
          <ac:chgData name="Boogaard, J.A. (Jeroen)" userId="5d8bfbb9-ac4d-4b54-995c-89502a1fc463" providerId="ADAL" clId="{CCEE90E1-2F52-AA40-8E13-2F92EA03DF46}" dt="2023-03-28T23:35:49.605" v="3" actId="20577"/>
          <ac:spMkLst>
            <pc:docMk/>
            <pc:sldMk cId="494620533" sldId="408"/>
            <ac:spMk id="5" creationId="{DEAF36B9-323F-A68E-C801-633A5BD0E04E}"/>
          </ac:spMkLst>
        </pc:spChg>
      </pc:sldChg>
      <pc:sldChg chg="modSp mod">
        <pc:chgData name="Boogaard, J.A. (Jeroen)" userId="5d8bfbb9-ac4d-4b54-995c-89502a1fc463" providerId="ADAL" clId="{CCEE90E1-2F52-AA40-8E13-2F92EA03DF46}" dt="2023-03-29T06:40:20.166" v="526" actId="20577"/>
        <pc:sldMkLst>
          <pc:docMk/>
          <pc:sldMk cId="737778669" sldId="426"/>
        </pc:sldMkLst>
        <pc:spChg chg="mod">
          <ac:chgData name="Boogaard, J.A. (Jeroen)" userId="5d8bfbb9-ac4d-4b54-995c-89502a1fc463" providerId="ADAL" clId="{CCEE90E1-2F52-AA40-8E13-2F92EA03DF46}" dt="2023-03-29T06:40:20.166" v="526" actId="20577"/>
          <ac:spMkLst>
            <pc:docMk/>
            <pc:sldMk cId="737778669" sldId="426"/>
            <ac:spMk id="8" creationId="{C57A20B6-6DA6-ADC2-849F-699435DA3AA1}"/>
          </ac:spMkLst>
        </pc:spChg>
      </pc:sldChg>
      <pc:sldChg chg="del">
        <pc:chgData name="Boogaard, J.A. (Jeroen)" userId="5d8bfbb9-ac4d-4b54-995c-89502a1fc463" providerId="ADAL" clId="{CCEE90E1-2F52-AA40-8E13-2F92EA03DF46}" dt="2023-03-28T23:40:57.147" v="193" actId="2696"/>
        <pc:sldMkLst>
          <pc:docMk/>
          <pc:sldMk cId="2310015082" sldId="428"/>
        </pc:sldMkLst>
      </pc:sldChg>
      <pc:sldChg chg="modSp mod">
        <pc:chgData name="Boogaard, J.A. (Jeroen)" userId="5d8bfbb9-ac4d-4b54-995c-89502a1fc463" providerId="ADAL" clId="{CCEE90E1-2F52-AA40-8E13-2F92EA03DF46}" dt="2023-03-28T23:43:50.642" v="240" actId="6549"/>
        <pc:sldMkLst>
          <pc:docMk/>
          <pc:sldMk cId="1985364528" sldId="430"/>
        </pc:sldMkLst>
        <pc:spChg chg="mod">
          <ac:chgData name="Boogaard, J.A. (Jeroen)" userId="5d8bfbb9-ac4d-4b54-995c-89502a1fc463" providerId="ADAL" clId="{CCEE90E1-2F52-AA40-8E13-2F92EA03DF46}" dt="2023-03-28T23:43:50.642" v="240" actId="6549"/>
          <ac:spMkLst>
            <pc:docMk/>
            <pc:sldMk cId="1985364528" sldId="430"/>
            <ac:spMk id="2" creationId="{CBBA22F7-8D91-97F4-B104-803D35B5ADC2}"/>
          </ac:spMkLst>
        </pc:spChg>
      </pc:sldChg>
      <pc:sldChg chg="del">
        <pc:chgData name="Boogaard, J.A. (Jeroen)" userId="5d8bfbb9-ac4d-4b54-995c-89502a1fc463" providerId="ADAL" clId="{CCEE90E1-2F52-AA40-8E13-2F92EA03DF46}" dt="2023-03-28T23:35:52.447" v="4" actId="2696"/>
        <pc:sldMkLst>
          <pc:docMk/>
          <pc:sldMk cId="3714307560" sldId="434"/>
        </pc:sldMkLst>
      </pc:sldChg>
      <pc:sldChg chg="addSp delSp modSp mod ord setBg setFolMasterObjs">
        <pc:chgData name="Boogaard, J.A. (Jeroen)" userId="5d8bfbb9-ac4d-4b54-995c-89502a1fc463" providerId="ADAL" clId="{CCEE90E1-2F52-AA40-8E13-2F92EA03DF46}" dt="2023-03-29T00:04:13.255" v="418" actId="1076"/>
        <pc:sldMkLst>
          <pc:docMk/>
          <pc:sldMk cId="2493361855" sldId="435"/>
        </pc:sldMkLst>
        <pc:spChg chg="add del mod ord">
          <ac:chgData name="Boogaard, J.A. (Jeroen)" userId="5d8bfbb9-ac4d-4b54-995c-89502a1fc463" providerId="ADAL" clId="{CCEE90E1-2F52-AA40-8E13-2F92EA03DF46}" dt="2023-03-29T00:01:50.823" v="391" actId="478"/>
          <ac:spMkLst>
            <pc:docMk/>
            <pc:sldMk cId="2493361855" sldId="435"/>
            <ac:spMk id="2" creationId="{1F6020C6-0867-13C3-6841-F62139FA6CB6}"/>
          </ac:spMkLst>
        </pc:spChg>
        <pc:spChg chg="add del mod">
          <ac:chgData name="Boogaard, J.A. (Jeroen)" userId="5d8bfbb9-ac4d-4b54-995c-89502a1fc463" providerId="ADAL" clId="{CCEE90E1-2F52-AA40-8E13-2F92EA03DF46}" dt="2023-03-29T00:02:05.017" v="394" actId="478"/>
          <ac:spMkLst>
            <pc:docMk/>
            <pc:sldMk cId="2493361855" sldId="435"/>
            <ac:spMk id="7" creationId="{7C63E4C4-8E11-6977-DF22-6BBB06986A4E}"/>
          </ac:spMkLst>
        </pc:spChg>
        <pc:spChg chg="add mod">
          <ac:chgData name="Boogaard, J.A. (Jeroen)" userId="5d8bfbb9-ac4d-4b54-995c-89502a1fc463" providerId="ADAL" clId="{CCEE90E1-2F52-AA40-8E13-2F92EA03DF46}" dt="2023-03-29T00:02:19.727" v="396" actId="26606"/>
          <ac:spMkLst>
            <pc:docMk/>
            <pc:sldMk cId="2493361855" sldId="435"/>
            <ac:spMk id="8" creationId="{AAFEF8F0-B698-6DE2-2D7D-FA713323B4B1}"/>
          </ac:spMkLst>
        </pc:spChg>
        <pc:spChg chg="add mod">
          <ac:chgData name="Boogaard, J.A. (Jeroen)" userId="5d8bfbb9-ac4d-4b54-995c-89502a1fc463" providerId="ADAL" clId="{CCEE90E1-2F52-AA40-8E13-2F92EA03DF46}" dt="2023-03-29T00:04:13.255" v="418" actId="1076"/>
          <ac:spMkLst>
            <pc:docMk/>
            <pc:sldMk cId="2493361855" sldId="435"/>
            <ac:spMk id="9" creationId="{81B7FB06-9434-B215-D62E-F17D04273459}"/>
          </ac:spMkLst>
        </pc:spChg>
        <pc:spChg chg="add del">
          <ac:chgData name="Boogaard, J.A. (Jeroen)" userId="5d8bfbb9-ac4d-4b54-995c-89502a1fc463" providerId="ADAL" clId="{CCEE90E1-2F52-AA40-8E13-2F92EA03DF46}" dt="2023-03-28T23:41:58.349" v="221" actId="26606"/>
          <ac:spMkLst>
            <pc:docMk/>
            <pc:sldMk cId="2493361855" sldId="435"/>
            <ac:spMk id="38" creationId="{7F57BEA8-497D-4AA8-8A18-BDCD696B25FE}"/>
          </ac:spMkLst>
        </pc:spChg>
        <pc:spChg chg="add del">
          <ac:chgData name="Boogaard, J.A. (Jeroen)" userId="5d8bfbb9-ac4d-4b54-995c-89502a1fc463" providerId="ADAL" clId="{CCEE90E1-2F52-AA40-8E13-2F92EA03DF46}" dt="2023-03-28T23:41:58.346" v="220" actId="26606"/>
          <ac:spMkLst>
            <pc:docMk/>
            <pc:sldMk cId="2493361855" sldId="435"/>
            <ac:spMk id="41" creationId="{D4771268-CB57-404A-9271-370EB28F6090}"/>
          </ac:spMkLst>
        </pc:spChg>
        <pc:spChg chg="add del">
          <ac:chgData name="Boogaard, J.A. (Jeroen)" userId="5d8bfbb9-ac4d-4b54-995c-89502a1fc463" providerId="ADAL" clId="{CCEE90E1-2F52-AA40-8E13-2F92EA03DF46}" dt="2023-03-28T23:42:15.187" v="226" actId="26606"/>
          <ac:spMkLst>
            <pc:docMk/>
            <pc:sldMk cId="2493361855" sldId="435"/>
            <ac:spMk id="43" creationId="{53F29798-D584-4792-9B62-3F5F5C36D619}"/>
          </ac:spMkLst>
        </pc:spChg>
        <pc:spChg chg="add del">
          <ac:chgData name="Boogaard, J.A. (Jeroen)" userId="5d8bfbb9-ac4d-4b54-995c-89502a1fc463" providerId="ADAL" clId="{CCEE90E1-2F52-AA40-8E13-2F92EA03DF46}" dt="2023-03-29T00:02:19.727" v="396" actId="26606"/>
          <ac:spMkLst>
            <pc:docMk/>
            <pc:sldMk cId="2493361855" sldId="435"/>
            <ac:spMk id="45" creationId="{6F828D28-8E09-41CC-8229-3070B5467A96}"/>
          </ac:spMkLst>
        </pc:spChg>
        <pc:spChg chg="add del">
          <ac:chgData name="Boogaard, J.A. (Jeroen)" userId="5d8bfbb9-ac4d-4b54-995c-89502a1fc463" providerId="ADAL" clId="{CCEE90E1-2F52-AA40-8E13-2F92EA03DF46}" dt="2023-03-29T00:02:19.727" v="396" actId="26606"/>
          <ac:spMkLst>
            <pc:docMk/>
            <pc:sldMk cId="2493361855" sldId="435"/>
            <ac:spMk id="47" creationId="{D5B012D8-7F27-4758-9AC6-C889B154BD73}"/>
          </ac:spMkLst>
        </pc:spChg>
        <pc:spChg chg="add del">
          <ac:chgData name="Boogaard, J.A. (Jeroen)" userId="5d8bfbb9-ac4d-4b54-995c-89502a1fc463" providerId="ADAL" clId="{CCEE90E1-2F52-AA40-8E13-2F92EA03DF46}" dt="2023-03-29T00:02:19.727" v="396" actId="26606"/>
          <ac:spMkLst>
            <pc:docMk/>
            <pc:sldMk cId="2493361855" sldId="435"/>
            <ac:spMk id="52" creationId="{4063B759-00FC-46D1-9898-8E8625268FAF}"/>
          </ac:spMkLst>
        </pc:spChg>
        <pc:spChg chg="add">
          <ac:chgData name="Boogaard, J.A. (Jeroen)" userId="5d8bfbb9-ac4d-4b54-995c-89502a1fc463" providerId="ADAL" clId="{CCEE90E1-2F52-AA40-8E13-2F92EA03DF46}" dt="2023-03-29T00:02:19.727" v="396" actId="26606"/>
          <ac:spMkLst>
            <pc:docMk/>
            <pc:sldMk cId="2493361855" sldId="435"/>
            <ac:spMk id="55" creationId="{53F29798-D584-4792-9B62-3F5F5C36D619}"/>
          </ac:spMkLst>
        </pc:spChg>
        <pc:picChg chg="add mod ord">
          <ac:chgData name="Boogaard, J.A. (Jeroen)" userId="5d8bfbb9-ac4d-4b54-995c-89502a1fc463" providerId="ADAL" clId="{CCEE90E1-2F52-AA40-8E13-2F92EA03DF46}" dt="2023-03-29T00:03:29.544" v="410" actId="1076"/>
          <ac:picMkLst>
            <pc:docMk/>
            <pc:sldMk cId="2493361855" sldId="435"/>
            <ac:picMk id="4" creationId="{92C7657D-2F01-6D71-0920-0CFAD516DE49}"/>
          </ac:picMkLst>
        </pc:picChg>
        <pc:picChg chg="del">
          <ac:chgData name="Boogaard, J.A. (Jeroen)" userId="5d8bfbb9-ac4d-4b54-995c-89502a1fc463" providerId="ADAL" clId="{CCEE90E1-2F52-AA40-8E13-2F92EA03DF46}" dt="2023-03-28T23:41:23.994" v="214" actId="478"/>
          <ac:picMkLst>
            <pc:docMk/>
            <pc:sldMk cId="2493361855" sldId="435"/>
            <ac:picMk id="5" creationId="{DADBD023-487C-E0FA-1471-5C556D54EA70}"/>
          </ac:picMkLst>
        </pc:picChg>
        <pc:cxnChg chg="add del">
          <ac:chgData name="Boogaard, J.A. (Jeroen)" userId="5d8bfbb9-ac4d-4b54-995c-89502a1fc463" providerId="ADAL" clId="{CCEE90E1-2F52-AA40-8E13-2F92EA03DF46}" dt="2023-03-28T23:41:58.349" v="221" actId="26606"/>
          <ac:cxnSpMkLst>
            <pc:docMk/>
            <pc:sldMk cId="2493361855" sldId="435"/>
            <ac:cxnSpMk id="36" creationId="{AD7193FB-6AE6-4B3B-8F89-56B55DD63B4D}"/>
          </ac:cxnSpMkLst>
        </pc:cxnChg>
        <pc:cxnChg chg="add del">
          <ac:chgData name="Boogaard, J.A. (Jeroen)" userId="5d8bfbb9-ac4d-4b54-995c-89502a1fc463" providerId="ADAL" clId="{CCEE90E1-2F52-AA40-8E13-2F92EA03DF46}" dt="2023-03-28T23:41:58.349" v="221" actId="26606"/>
          <ac:cxnSpMkLst>
            <pc:docMk/>
            <pc:sldMk cId="2493361855" sldId="435"/>
            <ac:cxnSpMk id="37" creationId="{D2E961F1-4A28-4A5F-BBD4-6E400E5E6C75}"/>
          </ac:cxnSpMkLst>
        </pc:cxnChg>
        <pc:cxnChg chg="add del">
          <ac:chgData name="Boogaard, J.A. (Jeroen)" userId="5d8bfbb9-ac4d-4b54-995c-89502a1fc463" providerId="ADAL" clId="{CCEE90E1-2F52-AA40-8E13-2F92EA03DF46}" dt="2023-03-28T23:41:58.349" v="221" actId="26606"/>
          <ac:cxnSpMkLst>
            <pc:docMk/>
            <pc:sldMk cId="2493361855" sldId="435"/>
            <ac:cxnSpMk id="39" creationId="{A82415D3-DDE5-4D63-8CB3-23A5EC581B27}"/>
          </ac:cxnSpMkLst>
        </pc:cxnChg>
      </pc:sldChg>
      <pc:sldChg chg="del">
        <pc:chgData name="Boogaard, J.A. (Jeroen)" userId="5d8bfbb9-ac4d-4b54-995c-89502a1fc463" providerId="ADAL" clId="{CCEE90E1-2F52-AA40-8E13-2F92EA03DF46}" dt="2023-03-28T23:40:46.684" v="192" actId="2696"/>
        <pc:sldMkLst>
          <pc:docMk/>
          <pc:sldMk cId="1928747588" sldId="436"/>
        </pc:sldMkLst>
      </pc:sldChg>
      <pc:sldChg chg="modSp mod">
        <pc:chgData name="Boogaard, J.A. (Jeroen)" userId="5d8bfbb9-ac4d-4b54-995c-89502a1fc463" providerId="ADAL" clId="{CCEE90E1-2F52-AA40-8E13-2F92EA03DF46}" dt="2023-03-29T06:43:43.077" v="590" actId="20577"/>
        <pc:sldMkLst>
          <pc:docMk/>
          <pc:sldMk cId="1690786375" sldId="437"/>
        </pc:sldMkLst>
        <pc:spChg chg="mod">
          <ac:chgData name="Boogaard, J.A. (Jeroen)" userId="5d8bfbb9-ac4d-4b54-995c-89502a1fc463" providerId="ADAL" clId="{CCEE90E1-2F52-AA40-8E13-2F92EA03DF46}" dt="2023-03-29T06:43:43.077" v="590" actId="20577"/>
          <ac:spMkLst>
            <pc:docMk/>
            <pc:sldMk cId="1690786375" sldId="437"/>
            <ac:spMk id="2" creationId="{1F6020C6-0867-13C3-6841-F62139FA6CB6}"/>
          </ac:spMkLst>
        </pc:spChg>
        <pc:graphicFrameChg chg="mod">
          <ac:chgData name="Boogaard, J.A. (Jeroen)" userId="5d8bfbb9-ac4d-4b54-995c-89502a1fc463" providerId="ADAL" clId="{CCEE90E1-2F52-AA40-8E13-2F92EA03DF46}" dt="2023-03-29T06:41:11.293" v="543" actId="20577"/>
          <ac:graphicFrameMkLst>
            <pc:docMk/>
            <pc:sldMk cId="1690786375" sldId="437"/>
            <ac:graphicFrameMk id="5" creationId="{0FD2A338-8856-D416-B476-FAE403D9879F}"/>
          </ac:graphicFrameMkLst>
        </pc:graphicFrameChg>
      </pc:sldChg>
      <pc:sldChg chg="modSp mod">
        <pc:chgData name="Boogaard, J.A. (Jeroen)" userId="5d8bfbb9-ac4d-4b54-995c-89502a1fc463" providerId="ADAL" clId="{CCEE90E1-2F52-AA40-8E13-2F92EA03DF46}" dt="2023-03-29T06:43:54.859" v="594" actId="20577"/>
        <pc:sldMkLst>
          <pc:docMk/>
          <pc:sldMk cId="2589968343" sldId="440"/>
        </pc:sldMkLst>
        <pc:spChg chg="mod">
          <ac:chgData name="Boogaard, J.A. (Jeroen)" userId="5d8bfbb9-ac4d-4b54-995c-89502a1fc463" providerId="ADAL" clId="{CCEE90E1-2F52-AA40-8E13-2F92EA03DF46}" dt="2023-03-29T06:42:02.400" v="552" actId="255"/>
          <ac:spMkLst>
            <pc:docMk/>
            <pc:sldMk cId="2589968343" sldId="440"/>
            <ac:spMk id="3" creationId="{AD692913-0169-2608-B7F2-F88EB04F4B77}"/>
          </ac:spMkLst>
        </pc:spChg>
        <pc:spChg chg="mod">
          <ac:chgData name="Boogaard, J.A. (Jeroen)" userId="5d8bfbb9-ac4d-4b54-995c-89502a1fc463" providerId="ADAL" clId="{CCEE90E1-2F52-AA40-8E13-2F92EA03DF46}" dt="2023-03-29T06:43:54.859" v="594" actId="20577"/>
          <ac:spMkLst>
            <pc:docMk/>
            <pc:sldMk cId="2589968343" sldId="440"/>
            <ac:spMk id="13" creationId="{ECE1485E-23C7-5DE9-D44B-06A43F43B522}"/>
          </ac:spMkLst>
        </pc:spChg>
      </pc:sldChg>
      <pc:sldChg chg="modSp mod">
        <pc:chgData name="Boogaard, J.A. (Jeroen)" userId="5d8bfbb9-ac4d-4b54-995c-89502a1fc463" providerId="ADAL" clId="{CCEE90E1-2F52-AA40-8E13-2F92EA03DF46}" dt="2023-03-28T23:37:41.778" v="72" actId="6549"/>
        <pc:sldMkLst>
          <pc:docMk/>
          <pc:sldMk cId="2535887769" sldId="441"/>
        </pc:sldMkLst>
        <pc:spChg chg="mod">
          <ac:chgData name="Boogaard, J.A. (Jeroen)" userId="5d8bfbb9-ac4d-4b54-995c-89502a1fc463" providerId="ADAL" clId="{CCEE90E1-2F52-AA40-8E13-2F92EA03DF46}" dt="2023-03-28T23:37:41.778" v="72" actId="6549"/>
          <ac:spMkLst>
            <pc:docMk/>
            <pc:sldMk cId="2535887769" sldId="441"/>
            <ac:spMk id="3" creationId="{5D5404D2-2467-18CA-C5CE-3C7B4412CD30}"/>
          </ac:spMkLst>
        </pc:spChg>
        <pc:spChg chg="mod">
          <ac:chgData name="Boogaard, J.A. (Jeroen)" userId="5d8bfbb9-ac4d-4b54-995c-89502a1fc463" providerId="ADAL" clId="{CCEE90E1-2F52-AA40-8E13-2F92EA03DF46}" dt="2023-03-28T23:37:13.069" v="57" actId="20577"/>
          <ac:spMkLst>
            <pc:docMk/>
            <pc:sldMk cId="2535887769" sldId="441"/>
            <ac:spMk id="9" creationId="{840D140E-A4FB-CB90-3BD5-06206388C278}"/>
          </ac:spMkLst>
        </pc:spChg>
      </pc:sldChg>
      <pc:sldChg chg="modSp mod">
        <pc:chgData name="Boogaard, J.A. (Jeroen)" userId="5d8bfbb9-ac4d-4b54-995c-89502a1fc463" providerId="ADAL" clId="{CCEE90E1-2F52-AA40-8E13-2F92EA03DF46}" dt="2023-03-29T06:40:48.410" v="537" actId="20577"/>
        <pc:sldMkLst>
          <pc:docMk/>
          <pc:sldMk cId="4267430875" sldId="442"/>
        </pc:sldMkLst>
        <pc:spChg chg="mod">
          <ac:chgData name="Boogaard, J.A. (Jeroen)" userId="5d8bfbb9-ac4d-4b54-995c-89502a1fc463" providerId="ADAL" clId="{CCEE90E1-2F52-AA40-8E13-2F92EA03DF46}" dt="2023-03-28T23:38:06.396" v="74"/>
          <ac:spMkLst>
            <pc:docMk/>
            <pc:sldMk cId="4267430875" sldId="442"/>
            <ac:spMk id="3" creationId="{5D5404D2-2467-18CA-C5CE-3C7B4412CD30}"/>
          </ac:spMkLst>
        </pc:spChg>
        <pc:spChg chg="mod">
          <ac:chgData name="Boogaard, J.A. (Jeroen)" userId="5d8bfbb9-ac4d-4b54-995c-89502a1fc463" providerId="ADAL" clId="{CCEE90E1-2F52-AA40-8E13-2F92EA03DF46}" dt="2023-03-28T23:37:57.669" v="73"/>
          <ac:spMkLst>
            <pc:docMk/>
            <pc:sldMk cId="4267430875" sldId="442"/>
            <ac:spMk id="9" creationId="{840D140E-A4FB-CB90-3BD5-06206388C278}"/>
          </ac:spMkLst>
        </pc:spChg>
        <pc:graphicFrameChg chg="mod">
          <ac:chgData name="Boogaard, J.A. (Jeroen)" userId="5d8bfbb9-ac4d-4b54-995c-89502a1fc463" providerId="ADAL" clId="{CCEE90E1-2F52-AA40-8E13-2F92EA03DF46}" dt="2023-03-29T06:40:48.410" v="537" actId="20577"/>
          <ac:graphicFrameMkLst>
            <pc:docMk/>
            <pc:sldMk cId="4267430875" sldId="442"/>
            <ac:graphicFrameMk id="8" creationId="{B43A60E2-0FDF-CD77-D590-83F5624AC561}"/>
          </ac:graphicFrameMkLst>
        </pc:graphicFrameChg>
      </pc:sldChg>
      <pc:sldChg chg="modSp mod">
        <pc:chgData name="Boogaard, J.A. (Jeroen)" userId="5d8bfbb9-ac4d-4b54-995c-89502a1fc463" providerId="ADAL" clId="{CCEE90E1-2F52-AA40-8E13-2F92EA03DF46}" dt="2023-03-29T06:44:10.647" v="602" actId="20577"/>
        <pc:sldMkLst>
          <pc:docMk/>
          <pc:sldMk cId="4238510938" sldId="443"/>
        </pc:sldMkLst>
        <pc:spChg chg="mod">
          <ac:chgData name="Boogaard, J.A. (Jeroen)" userId="5d8bfbb9-ac4d-4b54-995c-89502a1fc463" providerId="ADAL" clId="{CCEE90E1-2F52-AA40-8E13-2F92EA03DF46}" dt="2023-03-29T06:44:10.647" v="602" actId="20577"/>
          <ac:spMkLst>
            <pc:docMk/>
            <pc:sldMk cId="4238510938" sldId="443"/>
            <ac:spMk id="2" creationId="{CEB88C27-3642-8E8F-644C-256A88613738}"/>
          </ac:spMkLst>
        </pc:spChg>
        <pc:spChg chg="mod">
          <ac:chgData name="Boogaard, J.A. (Jeroen)" userId="5d8bfbb9-ac4d-4b54-995c-89502a1fc463" providerId="ADAL" clId="{CCEE90E1-2F52-AA40-8E13-2F92EA03DF46}" dt="2023-03-29T06:42:28.953" v="558" actId="255"/>
          <ac:spMkLst>
            <pc:docMk/>
            <pc:sldMk cId="4238510938" sldId="443"/>
            <ac:spMk id="3" creationId="{AD692913-0169-2608-B7F2-F88EB04F4B77}"/>
          </ac:spMkLst>
        </pc:spChg>
      </pc:sldChg>
      <pc:sldChg chg="del">
        <pc:chgData name="Boogaard, J.A. (Jeroen)" userId="5d8bfbb9-ac4d-4b54-995c-89502a1fc463" providerId="ADAL" clId="{CCEE90E1-2F52-AA40-8E13-2F92EA03DF46}" dt="2023-03-28T23:40:41.847" v="191" actId="2696"/>
        <pc:sldMkLst>
          <pc:docMk/>
          <pc:sldMk cId="4096269856" sldId="445"/>
        </pc:sldMkLst>
      </pc:sldChg>
      <pc:sldChg chg="modSp mod">
        <pc:chgData name="Boogaard, J.A. (Jeroen)" userId="5d8bfbb9-ac4d-4b54-995c-89502a1fc463" providerId="ADAL" clId="{CCEE90E1-2F52-AA40-8E13-2F92EA03DF46}" dt="2023-03-29T06:45:39.419" v="629" actId="20577"/>
        <pc:sldMkLst>
          <pc:docMk/>
          <pc:sldMk cId="798164494" sldId="446"/>
        </pc:sldMkLst>
        <pc:spChg chg="mod">
          <ac:chgData name="Boogaard, J.A. (Jeroen)" userId="5d8bfbb9-ac4d-4b54-995c-89502a1fc463" providerId="ADAL" clId="{CCEE90E1-2F52-AA40-8E13-2F92EA03DF46}" dt="2023-03-29T06:45:39.419" v="629" actId="20577"/>
          <ac:spMkLst>
            <pc:docMk/>
            <pc:sldMk cId="798164494" sldId="446"/>
            <ac:spMk id="2" creationId="{CFE2D475-4128-BF68-F35D-66DADC78594D}"/>
          </ac:spMkLst>
        </pc:spChg>
        <pc:spChg chg="mod">
          <ac:chgData name="Boogaard, J.A. (Jeroen)" userId="5d8bfbb9-ac4d-4b54-995c-89502a1fc463" providerId="ADAL" clId="{CCEE90E1-2F52-AA40-8E13-2F92EA03DF46}" dt="2023-03-29T06:43:20.039" v="571" actId="20577"/>
          <ac:spMkLst>
            <pc:docMk/>
            <pc:sldMk cId="798164494" sldId="446"/>
            <ac:spMk id="3" creationId="{48A47BED-7B7D-9BD3-54A3-D3E5F9311038}"/>
          </ac:spMkLst>
        </pc:spChg>
      </pc:sldChg>
      <pc:sldChg chg="modSp mod">
        <pc:chgData name="Boogaard, J.A. (Jeroen)" userId="5d8bfbb9-ac4d-4b54-995c-89502a1fc463" providerId="ADAL" clId="{CCEE90E1-2F52-AA40-8E13-2F92EA03DF46}" dt="2023-03-29T06:44:34.185" v="607" actId="207"/>
        <pc:sldMkLst>
          <pc:docMk/>
          <pc:sldMk cId="1214394036" sldId="447"/>
        </pc:sldMkLst>
        <pc:spChg chg="mod">
          <ac:chgData name="Boogaard, J.A. (Jeroen)" userId="5d8bfbb9-ac4d-4b54-995c-89502a1fc463" providerId="ADAL" clId="{CCEE90E1-2F52-AA40-8E13-2F92EA03DF46}" dt="2023-03-29T06:44:34.185" v="607" actId="207"/>
          <ac:spMkLst>
            <pc:docMk/>
            <pc:sldMk cId="1214394036" sldId="447"/>
            <ac:spMk id="3" creationId="{48A47BED-7B7D-9BD3-54A3-D3E5F9311038}"/>
          </ac:spMkLst>
        </pc:spChg>
        <pc:spChg chg="mod">
          <ac:chgData name="Boogaard, J.A. (Jeroen)" userId="5d8bfbb9-ac4d-4b54-995c-89502a1fc463" providerId="ADAL" clId="{CCEE90E1-2F52-AA40-8E13-2F92EA03DF46}" dt="2023-03-29T06:44:26.912" v="605" actId="207"/>
          <ac:spMkLst>
            <pc:docMk/>
            <pc:sldMk cId="1214394036" sldId="447"/>
            <ac:spMk id="13" creationId="{711C5B29-0EE1-5D0F-DAA2-8A84B892A3E0}"/>
          </ac:spMkLst>
        </pc:spChg>
      </pc:sldChg>
      <pc:sldChg chg="modSp mod">
        <pc:chgData name="Boogaard, J.A. (Jeroen)" userId="5d8bfbb9-ac4d-4b54-995c-89502a1fc463" providerId="ADAL" clId="{CCEE90E1-2F52-AA40-8E13-2F92EA03DF46}" dt="2023-03-29T06:45:15.534" v="624" actId="27636"/>
        <pc:sldMkLst>
          <pc:docMk/>
          <pc:sldMk cId="1197319378" sldId="448"/>
        </pc:sldMkLst>
        <pc:spChg chg="mod">
          <ac:chgData name="Boogaard, J.A. (Jeroen)" userId="5d8bfbb9-ac4d-4b54-995c-89502a1fc463" providerId="ADAL" clId="{CCEE90E1-2F52-AA40-8E13-2F92EA03DF46}" dt="2023-03-29T06:45:15.534" v="624" actId="27636"/>
          <ac:spMkLst>
            <pc:docMk/>
            <pc:sldMk cId="1197319378" sldId="448"/>
            <ac:spMk id="2" creationId="{CFE2D475-4128-BF68-F35D-66DADC78594D}"/>
          </ac:spMkLst>
        </pc:spChg>
        <pc:spChg chg="mod">
          <ac:chgData name="Boogaard, J.A. (Jeroen)" userId="5d8bfbb9-ac4d-4b54-995c-89502a1fc463" providerId="ADAL" clId="{CCEE90E1-2F52-AA40-8E13-2F92EA03DF46}" dt="2023-03-29T06:43:07.939" v="570" actId="20577"/>
          <ac:spMkLst>
            <pc:docMk/>
            <pc:sldMk cId="1197319378" sldId="448"/>
            <ac:spMk id="3" creationId="{48A47BED-7B7D-9BD3-54A3-D3E5F9311038}"/>
          </ac:spMkLst>
        </pc:spChg>
      </pc:sldChg>
      <pc:sldChg chg="modSp new del mod">
        <pc:chgData name="Boogaard, J.A. (Jeroen)" userId="5d8bfbb9-ac4d-4b54-995c-89502a1fc463" providerId="ADAL" clId="{CCEE90E1-2F52-AA40-8E13-2F92EA03DF46}" dt="2023-03-28T23:47:50.514" v="271" actId="680"/>
        <pc:sldMkLst>
          <pc:docMk/>
          <pc:sldMk cId="1524013375" sldId="449"/>
        </pc:sldMkLst>
        <pc:spChg chg="mod">
          <ac:chgData name="Boogaard, J.A. (Jeroen)" userId="5d8bfbb9-ac4d-4b54-995c-89502a1fc463" providerId="ADAL" clId="{CCEE90E1-2F52-AA40-8E13-2F92EA03DF46}" dt="2023-03-28T23:47:43.715" v="266"/>
          <ac:spMkLst>
            <pc:docMk/>
            <pc:sldMk cId="1524013375" sldId="449"/>
            <ac:spMk id="2" creationId="{31AC35D9-0424-0A93-1F48-57CD3A8F9DA3}"/>
          </ac:spMkLst>
        </pc:spChg>
        <pc:spChg chg="mod">
          <ac:chgData name="Boogaard, J.A. (Jeroen)" userId="5d8bfbb9-ac4d-4b54-995c-89502a1fc463" providerId="ADAL" clId="{CCEE90E1-2F52-AA40-8E13-2F92EA03DF46}" dt="2023-03-28T23:47:50.265" v="270"/>
          <ac:spMkLst>
            <pc:docMk/>
            <pc:sldMk cId="1524013375" sldId="449"/>
            <ac:spMk id="3" creationId="{007ACE45-71DB-1B98-7BBE-14543CB5BC78}"/>
          </ac:spMkLst>
        </pc:spChg>
      </pc:sldChg>
      <pc:sldChg chg="modSp new del mod">
        <pc:chgData name="Boogaard, J.A. (Jeroen)" userId="5d8bfbb9-ac4d-4b54-995c-89502a1fc463" providerId="ADAL" clId="{CCEE90E1-2F52-AA40-8E13-2F92EA03DF46}" dt="2023-03-28T23:49:30.963" v="287" actId="2696"/>
        <pc:sldMkLst>
          <pc:docMk/>
          <pc:sldMk cId="3763633571" sldId="449"/>
        </pc:sldMkLst>
        <pc:spChg chg="mod">
          <ac:chgData name="Boogaard, J.A. (Jeroen)" userId="5d8bfbb9-ac4d-4b54-995c-89502a1fc463" providerId="ADAL" clId="{CCEE90E1-2F52-AA40-8E13-2F92EA03DF46}" dt="2023-03-28T23:49:10.094" v="284" actId="20577"/>
          <ac:spMkLst>
            <pc:docMk/>
            <pc:sldMk cId="3763633571" sldId="449"/>
            <ac:spMk id="2" creationId="{DB225105-4A4F-4C17-E876-9477B45E0A73}"/>
          </ac:spMkLst>
        </pc:spChg>
      </pc:sldChg>
      <pc:sldChg chg="addSp delSp modSp add mod ord setBg delDesignElem">
        <pc:chgData name="Boogaard, J.A. (Jeroen)" userId="5d8bfbb9-ac4d-4b54-995c-89502a1fc463" providerId="ADAL" clId="{CCEE90E1-2F52-AA40-8E13-2F92EA03DF46}" dt="2023-03-29T06:39:11.535" v="436" actId="14100"/>
        <pc:sldMkLst>
          <pc:docMk/>
          <pc:sldMk cId="2273130853" sldId="450"/>
        </pc:sldMkLst>
        <pc:spChg chg="mod">
          <ac:chgData name="Boogaard, J.A. (Jeroen)" userId="5d8bfbb9-ac4d-4b54-995c-89502a1fc463" providerId="ADAL" clId="{CCEE90E1-2F52-AA40-8E13-2F92EA03DF46}" dt="2023-03-29T00:05:14.186" v="431" actId="26606"/>
          <ac:spMkLst>
            <pc:docMk/>
            <pc:sldMk cId="2273130853" sldId="450"/>
            <ac:spMk id="2" creationId="{107A8050-CC51-3E90-7949-529456233B47}"/>
          </ac:spMkLst>
        </pc:spChg>
        <pc:spChg chg="del">
          <ac:chgData name="Boogaard, J.A. (Jeroen)" userId="5d8bfbb9-ac4d-4b54-995c-89502a1fc463" providerId="ADAL" clId="{CCEE90E1-2F52-AA40-8E13-2F92EA03DF46}" dt="2023-03-28T23:55:42.570" v="335" actId="478"/>
          <ac:spMkLst>
            <pc:docMk/>
            <pc:sldMk cId="2273130853" sldId="450"/>
            <ac:spMk id="3" creationId="{5DE206A4-A1E5-7801-EE22-B17B1A930708}"/>
          </ac:spMkLst>
        </pc:spChg>
        <pc:spChg chg="add mod ord">
          <ac:chgData name="Boogaard, J.A. (Jeroen)" userId="5d8bfbb9-ac4d-4b54-995c-89502a1fc463" providerId="ADAL" clId="{CCEE90E1-2F52-AA40-8E13-2F92EA03DF46}" dt="2023-03-29T06:39:11.535" v="436" actId="14100"/>
          <ac:spMkLst>
            <pc:docMk/>
            <pc:sldMk cId="2273130853" sldId="450"/>
            <ac:spMk id="4" creationId="{B5728A54-000A-F389-D333-DEB14A15174F}"/>
          </ac:spMkLst>
        </pc:spChg>
        <pc:spChg chg="add del mod">
          <ac:chgData name="Boogaard, J.A. (Jeroen)" userId="5d8bfbb9-ac4d-4b54-995c-89502a1fc463" providerId="ADAL" clId="{CCEE90E1-2F52-AA40-8E13-2F92EA03DF46}" dt="2023-03-28T23:56:50.797" v="343" actId="478"/>
          <ac:spMkLst>
            <pc:docMk/>
            <pc:sldMk cId="2273130853" sldId="450"/>
            <ac:spMk id="8" creationId="{AFA325A7-C577-A495-A98D-21EA5ABAC074}"/>
          </ac:spMkLst>
        </pc:spChg>
        <pc:spChg chg="add del">
          <ac:chgData name="Boogaard, J.A. (Jeroen)" userId="5d8bfbb9-ac4d-4b54-995c-89502a1fc463" providerId="ADAL" clId="{CCEE90E1-2F52-AA40-8E13-2F92EA03DF46}" dt="2023-03-28T23:58:57.667" v="349" actId="26606"/>
          <ac:spMkLst>
            <pc:docMk/>
            <pc:sldMk cId="2273130853" sldId="450"/>
            <ac:spMk id="15" creationId="{32AEEBC8-9D30-42EF-95F2-386C2653FBF0}"/>
          </ac:spMkLst>
        </pc:spChg>
        <pc:spChg chg="add del">
          <ac:chgData name="Boogaard, J.A. (Jeroen)" userId="5d8bfbb9-ac4d-4b54-995c-89502a1fc463" providerId="ADAL" clId="{CCEE90E1-2F52-AA40-8E13-2F92EA03DF46}" dt="2023-03-28T23:58:57.667" v="349" actId="26606"/>
          <ac:spMkLst>
            <pc:docMk/>
            <pc:sldMk cId="2273130853" sldId="450"/>
            <ac:spMk id="17" creationId="{2E92FA66-67D7-4CB4-94D3-E643A9AD4757}"/>
          </ac:spMkLst>
        </pc:spChg>
        <pc:spChg chg="add del">
          <ac:chgData name="Boogaard, J.A. (Jeroen)" userId="5d8bfbb9-ac4d-4b54-995c-89502a1fc463" providerId="ADAL" clId="{CCEE90E1-2F52-AA40-8E13-2F92EA03DF46}" dt="2023-03-29T00:04:37.215" v="422" actId="26606"/>
          <ac:spMkLst>
            <pc:docMk/>
            <pc:sldMk cId="2273130853" sldId="450"/>
            <ac:spMk id="19" creationId="{E5BBB0F9-6A59-4D02-A9C7-A2D6516684CE}"/>
          </ac:spMkLst>
        </pc:spChg>
        <pc:spChg chg="add del">
          <ac:chgData name="Boogaard, J.A. (Jeroen)" userId="5d8bfbb9-ac4d-4b54-995c-89502a1fc463" providerId="ADAL" clId="{CCEE90E1-2F52-AA40-8E13-2F92EA03DF46}" dt="2023-03-29T00:04:37.215" v="422" actId="26606"/>
          <ac:spMkLst>
            <pc:docMk/>
            <pc:sldMk cId="2273130853" sldId="450"/>
            <ac:spMk id="20" creationId="{92468898-5A6E-4D55-85EC-308E785EE06C}"/>
          </ac:spMkLst>
        </pc:spChg>
        <pc:spChg chg="add del">
          <ac:chgData name="Boogaard, J.A. (Jeroen)" userId="5d8bfbb9-ac4d-4b54-995c-89502a1fc463" providerId="ADAL" clId="{CCEE90E1-2F52-AA40-8E13-2F92EA03DF46}" dt="2023-03-29T00:04:37.215" v="422" actId="26606"/>
          <ac:spMkLst>
            <pc:docMk/>
            <pc:sldMk cId="2273130853" sldId="450"/>
            <ac:spMk id="21" creationId="{3E23A947-2D45-4208-AE2B-64948C87A3EB}"/>
          </ac:spMkLst>
        </pc:spChg>
        <pc:spChg chg="add del">
          <ac:chgData name="Boogaard, J.A. (Jeroen)" userId="5d8bfbb9-ac4d-4b54-995c-89502a1fc463" providerId="ADAL" clId="{CCEE90E1-2F52-AA40-8E13-2F92EA03DF46}" dt="2023-03-29T00:05:14.186" v="431" actId="26606"/>
          <ac:spMkLst>
            <pc:docMk/>
            <pc:sldMk cId="2273130853" sldId="450"/>
            <ac:spMk id="26" creationId="{1E020063-2385-44AC-BD67-258E1F0B9FCE}"/>
          </ac:spMkLst>
        </pc:spChg>
        <pc:spChg chg="add del">
          <ac:chgData name="Boogaard, J.A. (Jeroen)" userId="5d8bfbb9-ac4d-4b54-995c-89502a1fc463" providerId="ADAL" clId="{CCEE90E1-2F52-AA40-8E13-2F92EA03DF46}" dt="2023-03-29T00:05:14.186" v="431" actId="26606"/>
          <ac:spMkLst>
            <pc:docMk/>
            <pc:sldMk cId="2273130853" sldId="450"/>
            <ac:spMk id="28" creationId="{7E014A0B-5338-4077-AFE9-A90D04D4492B}"/>
          </ac:spMkLst>
        </pc:spChg>
        <pc:spChg chg="add del">
          <ac:chgData name="Boogaard, J.A. (Jeroen)" userId="5d8bfbb9-ac4d-4b54-995c-89502a1fc463" providerId="ADAL" clId="{CCEE90E1-2F52-AA40-8E13-2F92EA03DF46}" dt="2023-03-29T00:05:14.186" v="431" actId="26606"/>
          <ac:spMkLst>
            <pc:docMk/>
            <pc:sldMk cId="2273130853" sldId="450"/>
            <ac:spMk id="45" creationId="{92468898-5A6E-4D55-85EC-308E785EE06C}"/>
          </ac:spMkLst>
        </pc:spChg>
        <pc:spChg chg="add del">
          <ac:chgData name="Boogaard, J.A. (Jeroen)" userId="5d8bfbb9-ac4d-4b54-995c-89502a1fc463" providerId="ADAL" clId="{CCEE90E1-2F52-AA40-8E13-2F92EA03DF46}" dt="2023-03-29T00:05:14.186" v="431" actId="26606"/>
          <ac:spMkLst>
            <pc:docMk/>
            <pc:sldMk cId="2273130853" sldId="450"/>
            <ac:spMk id="47" creationId="{3E23A947-2D45-4208-AE2B-64948C87A3EB}"/>
          </ac:spMkLst>
        </pc:spChg>
        <pc:spChg chg="add del">
          <ac:chgData name="Boogaard, J.A. (Jeroen)" userId="5d8bfbb9-ac4d-4b54-995c-89502a1fc463" providerId="ADAL" clId="{CCEE90E1-2F52-AA40-8E13-2F92EA03DF46}" dt="2023-03-29T00:05:14.186" v="431" actId="26606"/>
          <ac:spMkLst>
            <pc:docMk/>
            <pc:sldMk cId="2273130853" sldId="450"/>
            <ac:spMk id="49" creationId="{E5BBB0F9-6A59-4D02-A9C7-A2D6516684CE}"/>
          </ac:spMkLst>
        </pc:spChg>
        <pc:spChg chg="add del">
          <ac:chgData name="Boogaard, J.A. (Jeroen)" userId="5d8bfbb9-ac4d-4b54-995c-89502a1fc463" providerId="ADAL" clId="{CCEE90E1-2F52-AA40-8E13-2F92EA03DF46}" dt="2023-03-29T00:05:05.566" v="427" actId="26606"/>
          <ac:spMkLst>
            <pc:docMk/>
            <pc:sldMk cId="2273130853" sldId="450"/>
            <ac:spMk id="54" creationId="{743AA782-23D1-4521-8CAD-47662984AA08}"/>
          </ac:spMkLst>
        </pc:spChg>
        <pc:spChg chg="add del">
          <ac:chgData name="Boogaard, J.A. (Jeroen)" userId="5d8bfbb9-ac4d-4b54-995c-89502a1fc463" providerId="ADAL" clId="{CCEE90E1-2F52-AA40-8E13-2F92EA03DF46}" dt="2023-03-29T00:05:05.566" v="427" actId="26606"/>
          <ac:spMkLst>
            <pc:docMk/>
            <pc:sldMk cId="2273130853" sldId="450"/>
            <ac:spMk id="56" creationId="{650D18FE-0824-4A46-B22C-A86B52E5780A}"/>
          </ac:spMkLst>
        </pc:spChg>
        <pc:spChg chg="add del">
          <ac:chgData name="Boogaard, J.A. (Jeroen)" userId="5d8bfbb9-ac4d-4b54-995c-89502a1fc463" providerId="ADAL" clId="{CCEE90E1-2F52-AA40-8E13-2F92EA03DF46}" dt="2023-03-29T00:05:12.390" v="429" actId="26606"/>
          <ac:spMkLst>
            <pc:docMk/>
            <pc:sldMk cId="2273130853" sldId="450"/>
            <ac:spMk id="58" creationId="{C0BDBCD2-E081-43AB-9119-C55465E59757}"/>
          </ac:spMkLst>
        </pc:spChg>
        <pc:spChg chg="add del">
          <ac:chgData name="Boogaard, J.A. (Jeroen)" userId="5d8bfbb9-ac4d-4b54-995c-89502a1fc463" providerId="ADAL" clId="{CCEE90E1-2F52-AA40-8E13-2F92EA03DF46}" dt="2023-03-29T00:05:12.390" v="429" actId="26606"/>
          <ac:spMkLst>
            <pc:docMk/>
            <pc:sldMk cId="2273130853" sldId="450"/>
            <ac:spMk id="59" creationId="{0288C6B4-AFC3-407F-A595-EFFD38D4CCAF}"/>
          </ac:spMkLst>
        </pc:spChg>
        <pc:spChg chg="add del">
          <ac:chgData name="Boogaard, J.A. (Jeroen)" userId="5d8bfbb9-ac4d-4b54-995c-89502a1fc463" providerId="ADAL" clId="{CCEE90E1-2F52-AA40-8E13-2F92EA03DF46}" dt="2023-03-29T00:05:12.390" v="429" actId="26606"/>
          <ac:spMkLst>
            <pc:docMk/>
            <pc:sldMk cId="2273130853" sldId="450"/>
            <ac:spMk id="60" creationId="{98E79BE4-34FE-485A-98A5-92CE8F7C4743}"/>
          </ac:spMkLst>
        </pc:spChg>
        <pc:spChg chg="add del">
          <ac:chgData name="Boogaard, J.A. (Jeroen)" userId="5d8bfbb9-ac4d-4b54-995c-89502a1fc463" providerId="ADAL" clId="{CCEE90E1-2F52-AA40-8E13-2F92EA03DF46}" dt="2023-03-29T00:05:12.390" v="429" actId="26606"/>
          <ac:spMkLst>
            <pc:docMk/>
            <pc:sldMk cId="2273130853" sldId="450"/>
            <ac:spMk id="61" creationId="{CF236821-17FE-429B-8D2C-08E13A64EA40}"/>
          </ac:spMkLst>
        </pc:spChg>
        <pc:spChg chg="add del">
          <ac:chgData name="Boogaard, J.A. (Jeroen)" userId="5d8bfbb9-ac4d-4b54-995c-89502a1fc463" providerId="ADAL" clId="{CCEE90E1-2F52-AA40-8E13-2F92EA03DF46}" dt="2023-03-29T00:05:12.390" v="429" actId="26606"/>
          <ac:spMkLst>
            <pc:docMk/>
            <pc:sldMk cId="2273130853" sldId="450"/>
            <ac:spMk id="62" creationId="{7A5F0580-5EE9-419F-96EE-B6529EF6E7D0}"/>
          </ac:spMkLst>
        </pc:spChg>
        <pc:spChg chg="del">
          <ac:chgData name="Boogaard, J.A. (Jeroen)" userId="5d8bfbb9-ac4d-4b54-995c-89502a1fc463" providerId="ADAL" clId="{CCEE90E1-2F52-AA40-8E13-2F92EA03DF46}" dt="2023-03-28T23:49:28.027" v="286"/>
          <ac:spMkLst>
            <pc:docMk/>
            <pc:sldMk cId="2273130853" sldId="450"/>
            <ac:spMk id="2059" creationId="{32AEEBC8-9D30-42EF-95F2-386C2653FBF0}"/>
          </ac:spMkLst>
        </pc:spChg>
        <pc:spChg chg="del">
          <ac:chgData name="Boogaard, J.A. (Jeroen)" userId="5d8bfbb9-ac4d-4b54-995c-89502a1fc463" providerId="ADAL" clId="{CCEE90E1-2F52-AA40-8E13-2F92EA03DF46}" dt="2023-03-28T23:49:28.027" v="286"/>
          <ac:spMkLst>
            <pc:docMk/>
            <pc:sldMk cId="2273130853" sldId="450"/>
            <ac:spMk id="2060" creationId="{2E92FA66-67D7-4CB4-94D3-E643A9AD4757}"/>
          </ac:spMkLst>
        </pc:spChg>
        <pc:grpChg chg="add del">
          <ac:chgData name="Boogaard, J.A. (Jeroen)" userId="5d8bfbb9-ac4d-4b54-995c-89502a1fc463" providerId="ADAL" clId="{CCEE90E1-2F52-AA40-8E13-2F92EA03DF46}" dt="2023-03-29T00:05:14.186" v="431" actId="26606"/>
          <ac:grpSpMkLst>
            <pc:docMk/>
            <pc:sldMk cId="2273130853" sldId="450"/>
            <ac:grpSpMk id="30" creationId="{78127680-150F-4A90-9950-F66392578116}"/>
          </ac:grpSpMkLst>
        </pc:grpChg>
        <pc:grpChg chg="add del">
          <ac:chgData name="Boogaard, J.A. (Jeroen)" userId="5d8bfbb9-ac4d-4b54-995c-89502a1fc463" providerId="ADAL" clId="{CCEE90E1-2F52-AA40-8E13-2F92EA03DF46}" dt="2023-03-29T00:05:14.186" v="431" actId="26606"/>
          <ac:grpSpMkLst>
            <pc:docMk/>
            <pc:sldMk cId="2273130853" sldId="450"/>
            <ac:grpSpMk id="36" creationId="{466920E5-8640-4C24-A775-8647637094A7}"/>
          </ac:grpSpMkLst>
        </pc:grpChg>
        <pc:picChg chg="add del mod">
          <ac:chgData name="Boogaard, J.A. (Jeroen)" userId="5d8bfbb9-ac4d-4b54-995c-89502a1fc463" providerId="ADAL" clId="{CCEE90E1-2F52-AA40-8E13-2F92EA03DF46}" dt="2023-03-28T23:56:37.886" v="341" actId="478"/>
          <ac:picMkLst>
            <pc:docMk/>
            <pc:sldMk cId="2273130853" sldId="450"/>
            <ac:picMk id="6" creationId="{89F5E68F-CCDD-70C2-098F-11AB3B903923}"/>
          </ac:picMkLst>
        </pc:picChg>
        <pc:picChg chg="add mod ord">
          <ac:chgData name="Boogaard, J.A. (Jeroen)" userId="5d8bfbb9-ac4d-4b54-995c-89502a1fc463" providerId="ADAL" clId="{CCEE90E1-2F52-AA40-8E13-2F92EA03DF46}" dt="2023-03-29T00:05:21.862" v="433" actId="1076"/>
          <ac:picMkLst>
            <pc:docMk/>
            <pc:sldMk cId="2273130853" sldId="450"/>
            <ac:picMk id="10" creationId="{FC8E7456-755D-3D6F-FD40-AB3CF45A3ADC}"/>
          </ac:picMkLst>
        </pc:picChg>
        <pc:picChg chg="del">
          <ac:chgData name="Boogaard, J.A. (Jeroen)" userId="5d8bfbb9-ac4d-4b54-995c-89502a1fc463" providerId="ADAL" clId="{CCEE90E1-2F52-AA40-8E13-2F92EA03DF46}" dt="2023-03-28T23:49:34.381" v="288" actId="478"/>
          <ac:picMkLst>
            <pc:docMk/>
            <pc:sldMk cId="2273130853" sldId="450"/>
            <ac:picMk id="2050" creationId="{64865EB0-0AB8-FD86-974E-355EA80798B6}"/>
          </ac:picMkLst>
        </pc:picChg>
      </pc:sldChg>
      <pc:sldChg chg="addSp delSp modSp add mod setBg">
        <pc:chgData name="Boogaard, J.A. (Jeroen)" userId="5d8bfbb9-ac4d-4b54-995c-89502a1fc463" providerId="ADAL" clId="{CCEE90E1-2F52-AA40-8E13-2F92EA03DF46}" dt="2023-03-29T08:18:09.308" v="818" actId="20577"/>
        <pc:sldMkLst>
          <pc:docMk/>
          <pc:sldMk cId="908429226" sldId="451"/>
        </pc:sldMkLst>
        <pc:spChg chg="mod">
          <ac:chgData name="Boogaard, J.A. (Jeroen)" userId="5d8bfbb9-ac4d-4b54-995c-89502a1fc463" providerId="ADAL" clId="{CCEE90E1-2F52-AA40-8E13-2F92EA03DF46}" dt="2023-03-29T08:18:09.308" v="818" actId="20577"/>
          <ac:spMkLst>
            <pc:docMk/>
            <pc:sldMk cId="908429226" sldId="451"/>
            <ac:spMk id="2" creationId="{107A8050-CC51-3E90-7949-529456233B47}"/>
          </ac:spMkLst>
        </pc:spChg>
        <pc:spChg chg="add del mod">
          <ac:chgData name="Boogaard, J.A. (Jeroen)" userId="5d8bfbb9-ac4d-4b54-995c-89502a1fc463" providerId="ADAL" clId="{CCEE90E1-2F52-AA40-8E13-2F92EA03DF46}" dt="2023-03-29T00:01:00.839" v="382" actId="478"/>
          <ac:spMkLst>
            <pc:docMk/>
            <pc:sldMk cId="908429226" sldId="451"/>
            <ac:spMk id="3" creationId="{2D7B5F0F-CAEF-93B5-0E61-E10257FED871}"/>
          </ac:spMkLst>
        </pc:spChg>
        <pc:spChg chg="del">
          <ac:chgData name="Boogaard, J.A. (Jeroen)" userId="5d8bfbb9-ac4d-4b54-995c-89502a1fc463" providerId="ADAL" clId="{CCEE90E1-2F52-AA40-8E13-2F92EA03DF46}" dt="2023-03-29T00:00:21.668" v="373" actId="478"/>
          <ac:spMkLst>
            <pc:docMk/>
            <pc:sldMk cId="908429226" sldId="451"/>
            <ac:spMk id="4" creationId="{B5728A54-000A-F389-D333-DEB14A15174F}"/>
          </ac:spMkLst>
        </pc:spChg>
        <pc:spChg chg="del">
          <ac:chgData name="Boogaard, J.A. (Jeroen)" userId="5d8bfbb9-ac4d-4b54-995c-89502a1fc463" providerId="ADAL" clId="{CCEE90E1-2F52-AA40-8E13-2F92EA03DF46}" dt="2023-03-29T00:00:19.814" v="372" actId="478"/>
          <ac:spMkLst>
            <pc:docMk/>
            <pc:sldMk cId="908429226" sldId="451"/>
            <ac:spMk id="8" creationId="{AFA325A7-C577-A495-A98D-21EA5ABAC074}"/>
          </ac:spMkLst>
        </pc:spChg>
        <pc:spChg chg="add del">
          <ac:chgData name="Boogaard, J.A. (Jeroen)" userId="5d8bfbb9-ac4d-4b54-995c-89502a1fc463" providerId="ADAL" clId="{CCEE90E1-2F52-AA40-8E13-2F92EA03DF46}" dt="2023-03-29T00:00:27.931" v="376" actId="26606"/>
          <ac:spMkLst>
            <pc:docMk/>
            <pc:sldMk cId="908429226" sldId="451"/>
            <ac:spMk id="11" creationId="{BCED4D40-4B67-4331-AC48-79B82B4A47D8}"/>
          </ac:spMkLst>
        </pc:spChg>
        <pc:spChg chg="add del">
          <ac:chgData name="Boogaard, J.A. (Jeroen)" userId="5d8bfbb9-ac4d-4b54-995c-89502a1fc463" providerId="ADAL" clId="{CCEE90E1-2F52-AA40-8E13-2F92EA03DF46}" dt="2023-03-29T00:00:27.931" v="376" actId="26606"/>
          <ac:spMkLst>
            <pc:docMk/>
            <pc:sldMk cId="908429226" sldId="451"/>
            <ac:spMk id="13" creationId="{670CEDEF-4F34-412E-84EE-329C1E936AF5}"/>
          </ac:spMkLst>
        </pc:spChg>
        <pc:spChg chg="add">
          <ac:chgData name="Boogaard, J.A. (Jeroen)" userId="5d8bfbb9-ac4d-4b54-995c-89502a1fc463" providerId="ADAL" clId="{CCEE90E1-2F52-AA40-8E13-2F92EA03DF46}" dt="2023-03-29T00:00:27.935" v="377" actId="26606"/>
          <ac:spMkLst>
            <pc:docMk/>
            <pc:sldMk cId="908429226" sldId="451"/>
            <ac:spMk id="15" creationId="{53F29798-D584-4792-9B62-3F5F5C36D619}"/>
          </ac:spMkLst>
        </pc:spChg>
        <pc:picChg chg="mod">
          <ac:chgData name="Boogaard, J.A. (Jeroen)" userId="5d8bfbb9-ac4d-4b54-995c-89502a1fc463" providerId="ADAL" clId="{CCEE90E1-2F52-AA40-8E13-2F92EA03DF46}" dt="2023-03-29T00:00:27.935" v="377" actId="26606"/>
          <ac:picMkLst>
            <pc:docMk/>
            <pc:sldMk cId="908429226" sldId="451"/>
            <ac:picMk id="6" creationId="{89F5E68F-CCDD-70C2-098F-11AB3B903923}"/>
          </ac:picMkLst>
        </pc:picChg>
      </pc:sldChg>
      <pc:sldChg chg="addSp delSp modSp new mod setBg">
        <pc:chgData name="Boogaard, J.A. (Jeroen)" userId="5d8bfbb9-ac4d-4b54-995c-89502a1fc463" providerId="ADAL" clId="{CCEE90E1-2F52-AA40-8E13-2F92EA03DF46}" dt="2023-03-29T06:57:34.038" v="670" actId="26606"/>
        <pc:sldMkLst>
          <pc:docMk/>
          <pc:sldMk cId="3253974874" sldId="452"/>
        </pc:sldMkLst>
        <pc:spChg chg="mod">
          <ac:chgData name="Boogaard, J.A. (Jeroen)" userId="5d8bfbb9-ac4d-4b54-995c-89502a1fc463" providerId="ADAL" clId="{CCEE90E1-2F52-AA40-8E13-2F92EA03DF46}" dt="2023-03-29T06:57:34.038" v="670" actId="26606"/>
          <ac:spMkLst>
            <pc:docMk/>
            <pc:sldMk cId="3253974874" sldId="452"/>
            <ac:spMk id="2" creationId="{FE6B7D75-62D5-D383-A560-38602F63E177}"/>
          </ac:spMkLst>
        </pc:spChg>
        <pc:spChg chg="del">
          <ac:chgData name="Boogaard, J.A. (Jeroen)" userId="5d8bfbb9-ac4d-4b54-995c-89502a1fc463" providerId="ADAL" clId="{CCEE90E1-2F52-AA40-8E13-2F92EA03DF46}" dt="2023-03-29T06:57:08.812" v="654" actId="478"/>
          <ac:spMkLst>
            <pc:docMk/>
            <pc:sldMk cId="3253974874" sldId="452"/>
            <ac:spMk id="3" creationId="{90E1B6F8-A006-1D03-3E2D-9DA5DF5C31DD}"/>
          </ac:spMkLst>
        </pc:spChg>
        <pc:spChg chg="add del">
          <ac:chgData name="Boogaard, J.A. (Jeroen)" userId="5d8bfbb9-ac4d-4b54-995c-89502a1fc463" providerId="ADAL" clId="{CCEE90E1-2F52-AA40-8E13-2F92EA03DF46}" dt="2023-03-29T06:57:22.044" v="659" actId="26606"/>
          <ac:spMkLst>
            <pc:docMk/>
            <pc:sldMk cId="3253974874" sldId="452"/>
            <ac:spMk id="10" creationId="{BCED4D40-4B67-4331-AC48-79B82B4A47D8}"/>
          </ac:spMkLst>
        </pc:spChg>
        <pc:spChg chg="add del">
          <ac:chgData name="Boogaard, J.A. (Jeroen)" userId="5d8bfbb9-ac4d-4b54-995c-89502a1fc463" providerId="ADAL" clId="{CCEE90E1-2F52-AA40-8E13-2F92EA03DF46}" dt="2023-03-29T06:57:22.044" v="659" actId="26606"/>
          <ac:spMkLst>
            <pc:docMk/>
            <pc:sldMk cId="3253974874" sldId="452"/>
            <ac:spMk id="12" creationId="{670CEDEF-4F34-412E-84EE-329C1E936AF5}"/>
          </ac:spMkLst>
        </pc:spChg>
        <pc:spChg chg="add del">
          <ac:chgData name="Boogaard, J.A. (Jeroen)" userId="5d8bfbb9-ac4d-4b54-995c-89502a1fc463" providerId="ADAL" clId="{CCEE90E1-2F52-AA40-8E13-2F92EA03DF46}" dt="2023-03-29T06:57:25.229" v="661" actId="26606"/>
          <ac:spMkLst>
            <pc:docMk/>
            <pc:sldMk cId="3253974874" sldId="452"/>
            <ac:spMk id="14" creationId="{F0DCC097-1DB8-4B6D-85D0-6FBA0E1CA4BA}"/>
          </ac:spMkLst>
        </pc:spChg>
        <pc:spChg chg="add del">
          <ac:chgData name="Boogaard, J.A. (Jeroen)" userId="5d8bfbb9-ac4d-4b54-995c-89502a1fc463" providerId="ADAL" clId="{CCEE90E1-2F52-AA40-8E13-2F92EA03DF46}" dt="2023-03-29T06:57:25.229" v="661" actId="26606"/>
          <ac:spMkLst>
            <pc:docMk/>
            <pc:sldMk cId="3253974874" sldId="452"/>
            <ac:spMk id="15" creationId="{E0B58608-23C8-4441-994D-C6823EEE1DB7}"/>
          </ac:spMkLst>
        </pc:spChg>
        <pc:spChg chg="add del">
          <ac:chgData name="Boogaard, J.A. (Jeroen)" userId="5d8bfbb9-ac4d-4b54-995c-89502a1fc463" providerId="ADAL" clId="{CCEE90E1-2F52-AA40-8E13-2F92EA03DF46}" dt="2023-03-29T06:57:26.223" v="663" actId="26606"/>
          <ac:spMkLst>
            <pc:docMk/>
            <pc:sldMk cId="3253974874" sldId="452"/>
            <ac:spMk id="17" creationId="{A4AC5506-6312-4701-8D3C-40187889A947}"/>
          </ac:spMkLst>
        </pc:spChg>
        <pc:spChg chg="add del">
          <ac:chgData name="Boogaard, J.A. (Jeroen)" userId="5d8bfbb9-ac4d-4b54-995c-89502a1fc463" providerId="ADAL" clId="{CCEE90E1-2F52-AA40-8E13-2F92EA03DF46}" dt="2023-03-29T06:57:29.558" v="665" actId="26606"/>
          <ac:spMkLst>
            <pc:docMk/>
            <pc:sldMk cId="3253974874" sldId="452"/>
            <ac:spMk id="19" creationId="{65C9D962-F904-4553-A140-500CF3EFC58A}"/>
          </ac:spMkLst>
        </pc:spChg>
        <pc:spChg chg="add del">
          <ac:chgData name="Boogaard, J.A. (Jeroen)" userId="5d8bfbb9-ac4d-4b54-995c-89502a1fc463" providerId="ADAL" clId="{CCEE90E1-2F52-AA40-8E13-2F92EA03DF46}" dt="2023-03-29T06:57:29.558" v="665" actId="26606"/>
          <ac:spMkLst>
            <pc:docMk/>
            <pc:sldMk cId="3253974874" sldId="452"/>
            <ac:spMk id="20" creationId="{02FE0FA2-B10C-4B9F-B9CC-E5D9AD400454}"/>
          </ac:spMkLst>
        </pc:spChg>
        <pc:spChg chg="add del">
          <ac:chgData name="Boogaard, J.A. (Jeroen)" userId="5d8bfbb9-ac4d-4b54-995c-89502a1fc463" providerId="ADAL" clId="{CCEE90E1-2F52-AA40-8E13-2F92EA03DF46}" dt="2023-03-29T06:57:29.558" v="665" actId="26606"/>
          <ac:spMkLst>
            <pc:docMk/>
            <pc:sldMk cId="3253974874" sldId="452"/>
            <ac:spMk id="21" creationId="{3389D0BC-BA1D-4360-88F9-D9ECCBDAB50E}"/>
          </ac:spMkLst>
        </pc:spChg>
        <pc:spChg chg="add del">
          <ac:chgData name="Boogaard, J.A. (Jeroen)" userId="5d8bfbb9-ac4d-4b54-995c-89502a1fc463" providerId="ADAL" clId="{CCEE90E1-2F52-AA40-8E13-2F92EA03DF46}" dt="2023-03-29T06:57:31.043" v="667" actId="26606"/>
          <ac:spMkLst>
            <pc:docMk/>
            <pc:sldMk cId="3253974874" sldId="452"/>
            <ac:spMk id="23" creationId="{BCED4D40-4B67-4331-AC48-79B82B4A47D8}"/>
          </ac:spMkLst>
        </pc:spChg>
        <pc:spChg chg="add del">
          <ac:chgData name="Boogaard, J.A. (Jeroen)" userId="5d8bfbb9-ac4d-4b54-995c-89502a1fc463" providerId="ADAL" clId="{CCEE90E1-2F52-AA40-8E13-2F92EA03DF46}" dt="2023-03-29T06:57:31.043" v="667" actId="26606"/>
          <ac:spMkLst>
            <pc:docMk/>
            <pc:sldMk cId="3253974874" sldId="452"/>
            <ac:spMk id="24" creationId="{670CEDEF-4F34-412E-84EE-329C1E936AF5}"/>
          </ac:spMkLst>
        </pc:spChg>
        <pc:spChg chg="add del">
          <ac:chgData name="Boogaard, J.A. (Jeroen)" userId="5d8bfbb9-ac4d-4b54-995c-89502a1fc463" providerId="ADAL" clId="{CCEE90E1-2F52-AA40-8E13-2F92EA03DF46}" dt="2023-03-29T06:57:34.032" v="669" actId="26606"/>
          <ac:spMkLst>
            <pc:docMk/>
            <pc:sldMk cId="3253974874" sldId="452"/>
            <ac:spMk id="26" creationId="{F0DCC097-1DB8-4B6D-85D0-6FBA0E1CA4BA}"/>
          </ac:spMkLst>
        </pc:spChg>
        <pc:spChg chg="add del">
          <ac:chgData name="Boogaard, J.A. (Jeroen)" userId="5d8bfbb9-ac4d-4b54-995c-89502a1fc463" providerId="ADAL" clId="{CCEE90E1-2F52-AA40-8E13-2F92EA03DF46}" dt="2023-03-29T06:57:34.032" v="669" actId="26606"/>
          <ac:spMkLst>
            <pc:docMk/>
            <pc:sldMk cId="3253974874" sldId="452"/>
            <ac:spMk id="27" creationId="{E0B58608-23C8-4441-994D-C6823EEE1DB7}"/>
          </ac:spMkLst>
        </pc:spChg>
        <pc:spChg chg="add">
          <ac:chgData name="Boogaard, J.A. (Jeroen)" userId="5d8bfbb9-ac4d-4b54-995c-89502a1fc463" providerId="ADAL" clId="{CCEE90E1-2F52-AA40-8E13-2F92EA03DF46}" dt="2023-03-29T06:57:34.038" v="670" actId="26606"/>
          <ac:spMkLst>
            <pc:docMk/>
            <pc:sldMk cId="3253974874" sldId="452"/>
            <ac:spMk id="29" creationId="{BCED4D40-4B67-4331-AC48-79B82B4A47D8}"/>
          </ac:spMkLst>
        </pc:spChg>
        <pc:spChg chg="add">
          <ac:chgData name="Boogaard, J.A. (Jeroen)" userId="5d8bfbb9-ac4d-4b54-995c-89502a1fc463" providerId="ADAL" clId="{CCEE90E1-2F52-AA40-8E13-2F92EA03DF46}" dt="2023-03-29T06:57:34.038" v="670" actId="26606"/>
          <ac:spMkLst>
            <pc:docMk/>
            <pc:sldMk cId="3253974874" sldId="452"/>
            <ac:spMk id="30" creationId="{670CEDEF-4F34-412E-84EE-329C1E936AF5}"/>
          </ac:spMkLst>
        </pc:spChg>
        <pc:picChg chg="add mod">
          <ac:chgData name="Boogaard, J.A. (Jeroen)" userId="5d8bfbb9-ac4d-4b54-995c-89502a1fc463" providerId="ADAL" clId="{CCEE90E1-2F52-AA40-8E13-2F92EA03DF46}" dt="2023-03-29T06:57:34.038" v="670" actId="26606"/>
          <ac:picMkLst>
            <pc:docMk/>
            <pc:sldMk cId="3253974874" sldId="452"/>
            <ac:picMk id="5" creationId="{8DA43608-C991-90E2-E652-5DC36E665584}"/>
          </ac:picMkLst>
        </pc:picChg>
      </pc:sldChg>
      <pc:sldChg chg="addSp delSp modSp new mod setBg setClrOvrMap">
        <pc:chgData name="Boogaard, J.A. (Jeroen)" userId="5d8bfbb9-ac4d-4b54-995c-89502a1fc463" providerId="ADAL" clId="{CCEE90E1-2F52-AA40-8E13-2F92EA03DF46}" dt="2023-03-29T09:03:02.759" v="819" actId="14100"/>
        <pc:sldMkLst>
          <pc:docMk/>
          <pc:sldMk cId="1691513793" sldId="453"/>
        </pc:sldMkLst>
        <pc:spChg chg="del mod ord">
          <ac:chgData name="Boogaard, J.A. (Jeroen)" userId="5d8bfbb9-ac4d-4b54-995c-89502a1fc463" providerId="ADAL" clId="{CCEE90E1-2F52-AA40-8E13-2F92EA03DF46}" dt="2023-03-29T06:59:11.173" v="700" actId="478"/>
          <ac:spMkLst>
            <pc:docMk/>
            <pc:sldMk cId="1691513793" sldId="453"/>
            <ac:spMk id="2" creationId="{89893D74-9D55-AE06-5509-0C84FB551A09}"/>
          </ac:spMkLst>
        </pc:spChg>
        <pc:spChg chg="del">
          <ac:chgData name="Boogaard, J.A. (Jeroen)" userId="5d8bfbb9-ac4d-4b54-995c-89502a1fc463" providerId="ADAL" clId="{CCEE90E1-2F52-AA40-8E13-2F92EA03DF46}" dt="2023-03-29T06:58:09.469" v="672" actId="478"/>
          <ac:spMkLst>
            <pc:docMk/>
            <pc:sldMk cId="1691513793" sldId="453"/>
            <ac:spMk id="3" creationId="{96431648-394A-BAA7-8A75-398FA1EDED83}"/>
          </ac:spMkLst>
        </pc:spChg>
        <pc:spChg chg="add del">
          <ac:chgData name="Boogaard, J.A. (Jeroen)" userId="5d8bfbb9-ac4d-4b54-995c-89502a1fc463" providerId="ADAL" clId="{CCEE90E1-2F52-AA40-8E13-2F92EA03DF46}" dt="2023-03-29T06:59:01.151" v="695" actId="26606"/>
          <ac:spMkLst>
            <pc:docMk/>
            <pc:sldMk cId="1691513793" sldId="453"/>
            <ac:spMk id="7" creationId="{71B2258F-86CA-4D4D-8270-BC05FCDEBFB3}"/>
          </ac:spMkLst>
        </pc:spChg>
        <pc:spChg chg="add del mod">
          <ac:chgData name="Boogaard, J.A. (Jeroen)" userId="5d8bfbb9-ac4d-4b54-995c-89502a1fc463" providerId="ADAL" clId="{CCEE90E1-2F52-AA40-8E13-2F92EA03DF46}" dt="2023-03-29T06:59:14.617" v="701" actId="478"/>
          <ac:spMkLst>
            <pc:docMk/>
            <pc:sldMk cId="1691513793" sldId="453"/>
            <ac:spMk id="9" creationId="{A8FAE5AE-039D-1392-712F-27B860E7C9F2}"/>
          </ac:spMkLst>
        </pc:spChg>
        <pc:spChg chg="add del">
          <ac:chgData name="Boogaard, J.A. (Jeroen)" userId="5d8bfbb9-ac4d-4b54-995c-89502a1fc463" providerId="ADAL" clId="{CCEE90E1-2F52-AA40-8E13-2F92EA03DF46}" dt="2023-03-29T06:58:47.397" v="688" actId="26606"/>
          <ac:spMkLst>
            <pc:docMk/>
            <pc:sldMk cId="1691513793" sldId="453"/>
            <ac:spMk id="10" creationId="{665DBBEF-238B-476B-96AB-8AAC3224ECEA}"/>
          </ac:spMkLst>
        </pc:spChg>
        <pc:spChg chg="add del">
          <ac:chgData name="Boogaard, J.A. (Jeroen)" userId="5d8bfbb9-ac4d-4b54-995c-89502a1fc463" providerId="ADAL" clId="{CCEE90E1-2F52-AA40-8E13-2F92EA03DF46}" dt="2023-03-29T06:58:47.397" v="688" actId="26606"/>
          <ac:spMkLst>
            <pc:docMk/>
            <pc:sldMk cId="1691513793" sldId="453"/>
            <ac:spMk id="12" creationId="{3FCFB1DE-0B7E-48CC-BA90-B2AB0889F9D6}"/>
          </ac:spMkLst>
        </pc:spChg>
        <pc:spChg chg="add del">
          <ac:chgData name="Boogaard, J.A. (Jeroen)" userId="5d8bfbb9-ac4d-4b54-995c-89502a1fc463" providerId="ADAL" clId="{CCEE90E1-2F52-AA40-8E13-2F92EA03DF46}" dt="2023-03-29T06:58:51.108" v="690" actId="26606"/>
          <ac:spMkLst>
            <pc:docMk/>
            <pc:sldMk cId="1691513793" sldId="453"/>
            <ac:spMk id="14" creationId="{BCED4D40-4B67-4331-AC48-79B82B4A47D8}"/>
          </ac:spMkLst>
        </pc:spChg>
        <pc:spChg chg="add del">
          <ac:chgData name="Boogaard, J.A. (Jeroen)" userId="5d8bfbb9-ac4d-4b54-995c-89502a1fc463" providerId="ADAL" clId="{CCEE90E1-2F52-AA40-8E13-2F92EA03DF46}" dt="2023-03-29T06:58:51.108" v="690" actId="26606"/>
          <ac:spMkLst>
            <pc:docMk/>
            <pc:sldMk cId="1691513793" sldId="453"/>
            <ac:spMk id="15" creationId="{670CEDEF-4F34-412E-84EE-329C1E936AF5}"/>
          </ac:spMkLst>
        </pc:spChg>
        <pc:picChg chg="add del mod">
          <ac:chgData name="Boogaard, J.A. (Jeroen)" userId="5d8bfbb9-ac4d-4b54-995c-89502a1fc463" providerId="ADAL" clId="{CCEE90E1-2F52-AA40-8E13-2F92EA03DF46}" dt="2023-03-29T09:03:02.759" v="819" actId="14100"/>
          <ac:picMkLst>
            <pc:docMk/>
            <pc:sldMk cId="1691513793" sldId="453"/>
            <ac:picMk id="5" creationId="{B3E458FE-239B-8BFC-30F2-24E00C115DEE}"/>
          </ac:picMkLst>
        </pc:picChg>
        <pc:picChg chg="add mod">
          <ac:chgData name="Boogaard, J.A. (Jeroen)" userId="5d8bfbb9-ac4d-4b54-995c-89502a1fc463" providerId="ADAL" clId="{CCEE90E1-2F52-AA40-8E13-2F92EA03DF46}" dt="2023-03-29T06:58:58.346" v="693" actId="571"/>
          <ac:picMkLst>
            <pc:docMk/>
            <pc:sldMk cId="1691513793" sldId="453"/>
            <ac:picMk id="6" creationId="{DAB38438-829A-DD1B-5F5D-B6C417CB6508}"/>
          </ac:picMkLst>
        </pc:picChg>
      </pc:sldChg>
      <pc:sldChg chg="delSp modSp add mod setBg delDesignElem">
        <pc:chgData name="Boogaard, J.A. (Jeroen)" userId="5d8bfbb9-ac4d-4b54-995c-89502a1fc463" providerId="ADAL" clId="{CCEE90E1-2F52-AA40-8E13-2F92EA03DF46}" dt="2023-03-29T07:14:53.018" v="767" actId="255"/>
        <pc:sldMkLst>
          <pc:docMk/>
          <pc:sldMk cId="902728031" sldId="454"/>
        </pc:sldMkLst>
        <pc:spChg chg="mod">
          <ac:chgData name="Boogaard, J.A. (Jeroen)" userId="5d8bfbb9-ac4d-4b54-995c-89502a1fc463" providerId="ADAL" clId="{CCEE90E1-2F52-AA40-8E13-2F92EA03DF46}" dt="2023-03-29T07:14:53.018" v="767" actId="255"/>
          <ac:spMkLst>
            <pc:docMk/>
            <pc:sldMk cId="902728031" sldId="454"/>
            <ac:spMk id="2" creationId="{107A8050-CC51-3E90-7949-529456233B47}"/>
          </ac:spMkLst>
        </pc:spChg>
        <pc:spChg chg="del">
          <ac:chgData name="Boogaard, J.A. (Jeroen)" userId="5d8bfbb9-ac4d-4b54-995c-89502a1fc463" providerId="ADAL" clId="{CCEE90E1-2F52-AA40-8E13-2F92EA03DF46}" dt="2023-03-29T07:13:20.028" v="703"/>
          <ac:spMkLst>
            <pc:docMk/>
            <pc:sldMk cId="902728031" sldId="454"/>
            <ac:spMk id="15" creationId="{53F29798-D584-4792-9B62-3F5F5C36D619}"/>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EAE41-3552-468F-9A4A-F0C1DED14A4F}"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en-US"/>
        </a:p>
      </dgm:t>
    </dgm:pt>
    <dgm:pt modelId="{BB7A282A-1383-48E6-9673-E70368F16670}">
      <dgm:prSet/>
      <dgm:spPr/>
      <dgm:t>
        <a:bodyPr/>
        <a:lstStyle/>
        <a:p>
          <a:pPr>
            <a:defRPr b="1"/>
          </a:pPr>
          <a:r>
            <a:rPr lang="en-US" dirty="0" err="1">
              <a:latin typeface="Calibri Light" panose="020F0302020204030204"/>
            </a:rPr>
            <a:t>Weten</a:t>
          </a:r>
          <a:endParaRPr lang="en-US" dirty="0"/>
        </a:p>
      </dgm:t>
    </dgm:pt>
    <dgm:pt modelId="{0A67D3F3-DB7C-4D4F-A422-F367E9C0562D}" type="parTrans" cxnId="{41EC6B78-3769-4955-8FAA-B8F2DCE3FD38}">
      <dgm:prSet/>
      <dgm:spPr/>
      <dgm:t>
        <a:bodyPr/>
        <a:lstStyle/>
        <a:p>
          <a:endParaRPr lang="en-US"/>
        </a:p>
      </dgm:t>
    </dgm:pt>
    <dgm:pt modelId="{79AE9AD4-7458-4560-93BE-A2138373DCD7}" type="sibTrans" cxnId="{41EC6B78-3769-4955-8FAA-B8F2DCE3FD38}">
      <dgm:prSet/>
      <dgm:spPr/>
      <dgm:t>
        <a:bodyPr/>
        <a:lstStyle/>
        <a:p>
          <a:endParaRPr lang="en-US"/>
        </a:p>
      </dgm:t>
    </dgm:pt>
    <dgm:pt modelId="{15AAD463-1257-4E8F-AF23-69F46D4BD738}">
      <dgm:prSet custT="1"/>
      <dgm:spPr/>
      <dgm:t>
        <a:bodyPr/>
        <a:lstStyle/>
        <a:p>
          <a:pPr rtl="0">
            <a:buFont typeface="Arial" panose="020B0604020202020204" pitchFamily="34" charset="0"/>
            <a:buChar char="•"/>
          </a:pPr>
          <a:r>
            <a:rPr lang="en-US" sz="4000" dirty="0"/>
            <a:t>Classes &amp; Objects</a:t>
          </a:r>
        </a:p>
      </dgm:t>
    </dgm:pt>
    <dgm:pt modelId="{C85DD823-C437-44EF-818D-A03D2E9EB4D0}" type="parTrans" cxnId="{55E7E726-ABDD-4193-ADBD-F1FF9AF2CA80}">
      <dgm:prSet/>
      <dgm:spPr/>
      <dgm:t>
        <a:bodyPr/>
        <a:lstStyle/>
        <a:p>
          <a:endParaRPr lang="en-US"/>
        </a:p>
      </dgm:t>
    </dgm:pt>
    <dgm:pt modelId="{F0E96A22-15C5-4F6F-B78E-394C4E29BA71}" type="sibTrans" cxnId="{55E7E726-ABDD-4193-ADBD-F1FF9AF2CA80}">
      <dgm:prSet/>
      <dgm:spPr/>
      <dgm:t>
        <a:bodyPr/>
        <a:lstStyle/>
        <a:p>
          <a:endParaRPr lang="en-US"/>
        </a:p>
      </dgm:t>
    </dgm:pt>
    <dgm:pt modelId="{1ED91AB4-F696-4115-AF3A-70E4B8D57DB7}">
      <dgm:prSet/>
      <dgm:spPr/>
      <dgm:t>
        <a:bodyPr/>
        <a:lstStyle/>
        <a:p>
          <a:pPr>
            <a:defRPr b="1"/>
          </a:pPr>
          <a:r>
            <a:rPr lang="nl-NL" dirty="0">
              <a:latin typeface="Calibri Light" panose="020F0302020204030204"/>
            </a:rPr>
            <a:t>Doen</a:t>
          </a:r>
          <a:endParaRPr lang="en-US" dirty="0"/>
        </a:p>
      </dgm:t>
    </dgm:pt>
    <dgm:pt modelId="{B9DE4F51-BF9A-4FEC-9004-1FD7587DC189}" type="parTrans" cxnId="{AEC85766-9933-4F12-A9AA-DC824388F0AE}">
      <dgm:prSet/>
      <dgm:spPr/>
      <dgm:t>
        <a:bodyPr/>
        <a:lstStyle/>
        <a:p>
          <a:endParaRPr lang="en-US"/>
        </a:p>
      </dgm:t>
    </dgm:pt>
    <dgm:pt modelId="{43B97917-E819-4B1A-BEFA-04DC925DADB4}" type="sibTrans" cxnId="{AEC85766-9933-4F12-A9AA-DC824388F0AE}">
      <dgm:prSet/>
      <dgm:spPr/>
      <dgm:t>
        <a:bodyPr/>
        <a:lstStyle/>
        <a:p>
          <a:endParaRPr lang="en-US"/>
        </a:p>
      </dgm:t>
    </dgm:pt>
    <dgm:pt modelId="{C5F2B84D-86F4-7544-9F52-4D91FA148399}">
      <dgm:prSet custT="1"/>
      <dgm:spPr/>
      <dgm:t>
        <a:bodyPr/>
        <a:lstStyle/>
        <a:p>
          <a:pPr rtl="0"/>
          <a:r>
            <a:rPr lang="nl-NL" sz="4000" dirty="0"/>
            <a:t>Classes en </a:t>
          </a:r>
          <a:r>
            <a:rPr lang="nl-NL" sz="4000" dirty="0" err="1"/>
            <a:t>Objects</a:t>
          </a:r>
          <a:r>
            <a:rPr lang="nl-NL" sz="4000" dirty="0"/>
            <a:t> maken</a:t>
          </a:r>
        </a:p>
      </dgm:t>
    </dgm:pt>
    <dgm:pt modelId="{52E4CD33-B433-C745-81C8-C8A4661A7575}" type="parTrans" cxnId="{6FDABFBA-3889-3045-A469-4F89EAD8D212}">
      <dgm:prSet/>
      <dgm:spPr/>
      <dgm:t>
        <a:bodyPr/>
        <a:lstStyle/>
        <a:p>
          <a:endParaRPr lang="en-US"/>
        </a:p>
      </dgm:t>
    </dgm:pt>
    <dgm:pt modelId="{16C5346D-93FA-9C46-99BE-F938E3357CED}" type="sibTrans" cxnId="{6FDABFBA-3889-3045-A469-4F89EAD8D212}">
      <dgm:prSet/>
      <dgm:spPr/>
      <dgm:t>
        <a:bodyPr/>
        <a:lstStyle/>
        <a:p>
          <a:endParaRPr lang="en-US"/>
        </a:p>
      </dgm:t>
    </dgm:pt>
    <dgm:pt modelId="{008980D5-5046-41FD-A1A5-5A67E73DF513}">
      <dgm:prSet phldr="0"/>
      <dgm:spPr/>
      <dgm:t>
        <a:bodyPr/>
        <a:lstStyle/>
        <a:p>
          <a:pPr rtl="0"/>
          <a:r>
            <a:rPr lang="nl-NL">
              <a:latin typeface="Calibri Light" panose="020F0302020204030204"/>
            </a:rPr>
            <a:t> </a:t>
          </a:r>
          <a:r>
            <a:rPr lang="nl-NL" b="1">
              <a:latin typeface="Calibri Light" panose="020F0302020204030204"/>
            </a:rPr>
            <a:t>Begrijpen</a:t>
          </a:r>
        </a:p>
      </dgm:t>
    </dgm:pt>
    <dgm:pt modelId="{7780FC41-18FF-4F36-9BCC-B31D3EB47C2E}" type="parTrans" cxnId="{64AE8F51-58C6-493F-AEB5-28334C222564}">
      <dgm:prSet/>
      <dgm:spPr/>
      <dgm:t>
        <a:bodyPr/>
        <a:lstStyle/>
        <a:p>
          <a:endParaRPr lang="en-US"/>
        </a:p>
      </dgm:t>
    </dgm:pt>
    <dgm:pt modelId="{20F9E90F-46B1-46F9-A29B-C282B44A3BBE}" type="sibTrans" cxnId="{64AE8F51-58C6-493F-AEB5-28334C222564}">
      <dgm:prSet/>
      <dgm:spPr/>
      <dgm:t>
        <a:bodyPr/>
        <a:lstStyle/>
        <a:p>
          <a:endParaRPr lang="en-US"/>
        </a:p>
      </dgm:t>
    </dgm:pt>
    <dgm:pt modelId="{3BA74EE9-136F-4123-9400-86E575DBAF3D}">
      <dgm:prSet phldr="0" custT="1"/>
      <dgm:spPr/>
      <dgm:t>
        <a:bodyPr/>
        <a:lstStyle/>
        <a:p>
          <a:pPr rtl="0"/>
          <a:r>
            <a:rPr lang="nl-NL" sz="4000" dirty="0"/>
            <a:t>OOD &amp; OOP</a:t>
          </a:r>
        </a:p>
      </dgm:t>
    </dgm:pt>
    <dgm:pt modelId="{CC3A970F-2501-4576-888E-444264DCEDC4}" type="parTrans" cxnId="{F3C35DC4-A84E-4BF5-8131-636F02F9E037}">
      <dgm:prSet/>
      <dgm:spPr/>
      <dgm:t>
        <a:bodyPr/>
        <a:lstStyle/>
        <a:p>
          <a:endParaRPr lang="en-US"/>
        </a:p>
      </dgm:t>
    </dgm:pt>
    <dgm:pt modelId="{3F97962F-A023-41D5-B46E-1CC34E3E0D60}" type="sibTrans" cxnId="{F3C35DC4-A84E-4BF5-8131-636F02F9E037}">
      <dgm:prSet/>
      <dgm:spPr/>
      <dgm:t>
        <a:bodyPr/>
        <a:lstStyle/>
        <a:p>
          <a:endParaRPr lang="en-US"/>
        </a:p>
      </dgm:t>
    </dgm:pt>
    <dgm:pt modelId="{CBE30AE8-786C-2E44-B3D3-5D232C8D215E}">
      <dgm:prSet custT="1"/>
      <dgm:spPr/>
      <dgm:t>
        <a:bodyPr/>
        <a:lstStyle/>
        <a:p>
          <a:pPr rtl="0">
            <a:buFont typeface="Arial" panose="020B0604020202020204" pitchFamily="34" charset="0"/>
            <a:buChar char="•"/>
          </a:pPr>
          <a:r>
            <a:rPr lang="en-US" sz="4000" dirty="0"/>
            <a:t>Perceptron</a:t>
          </a:r>
        </a:p>
      </dgm:t>
    </dgm:pt>
    <dgm:pt modelId="{21A0E1EC-345A-3947-BC2D-999F54692AD1}" type="parTrans" cxnId="{3157A73C-618D-F94F-9F63-3E0555659903}">
      <dgm:prSet/>
      <dgm:spPr/>
    </dgm:pt>
    <dgm:pt modelId="{EC078B3F-C90A-FA40-843F-A3A4B9027017}" type="sibTrans" cxnId="{3157A73C-618D-F94F-9F63-3E0555659903}">
      <dgm:prSet/>
      <dgm:spPr/>
    </dgm:pt>
    <dgm:pt modelId="{5C0D9C9B-4590-0A4A-90ED-06D3E7F7ACB3}" type="pres">
      <dgm:prSet presAssocID="{317EAE41-3552-468F-9A4A-F0C1DED14A4F}" presName="Name0" presStyleCnt="0">
        <dgm:presLayoutVars>
          <dgm:dir/>
          <dgm:animLvl val="lvl"/>
          <dgm:resizeHandles val="exact"/>
        </dgm:presLayoutVars>
      </dgm:prSet>
      <dgm:spPr/>
    </dgm:pt>
    <dgm:pt modelId="{85589678-89C7-F049-B40A-757B1D1213FF}" type="pres">
      <dgm:prSet presAssocID="{BB7A282A-1383-48E6-9673-E70368F16670}" presName="composite" presStyleCnt="0"/>
      <dgm:spPr/>
    </dgm:pt>
    <dgm:pt modelId="{66B8F5B9-8687-B544-8517-64C7CC5C9F3B}" type="pres">
      <dgm:prSet presAssocID="{BB7A282A-1383-48E6-9673-E70368F16670}" presName="parTx" presStyleLbl="alignNode1" presStyleIdx="0" presStyleCnt="3">
        <dgm:presLayoutVars>
          <dgm:chMax val="0"/>
          <dgm:chPref val="0"/>
          <dgm:bulletEnabled val="1"/>
        </dgm:presLayoutVars>
      </dgm:prSet>
      <dgm:spPr/>
    </dgm:pt>
    <dgm:pt modelId="{A95F4EF4-EA93-804F-B521-C967440C6456}" type="pres">
      <dgm:prSet presAssocID="{BB7A282A-1383-48E6-9673-E70368F16670}" presName="desTx" presStyleLbl="alignAccFollowNode1" presStyleIdx="0" presStyleCnt="3">
        <dgm:presLayoutVars>
          <dgm:bulletEnabled val="1"/>
        </dgm:presLayoutVars>
      </dgm:prSet>
      <dgm:spPr/>
    </dgm:pt>
    <dgm:pt modelId="{F4D2657C-1A33-0B4F-B244-C9ACCFD70E22}" type="pres">
      <dgm:prSet presAssocID="{79AE9AD4-7458-4560-93BE-A2138373DCD7}" presName="space" presStyleCnt="0"/>
      <dgm:spPr/>
    </dgm:pt>
    <dgm:pt modelId="{938AEDA7-36E4-2349-8D5D-DFBA416B5E1A}" type="pres">
      <dgm:prSet presAssocID="{1ED91AB4-F696-4115-AF3A-70E4B8D57DB7}" presName="composite" presStyleCnt="0"/>
      <dgm:spPr/>
    </dgm:pt>
    <dgm:pt modelId="{59BD3727-BCAA-314A-8200-34CA04F9CB28}" type="pres">
      <dgm:prSet presAssocID="{1ED91AB4-F696-4115-AF3A-70E4B8D57DB7}" presName="parTx" presStyleLbl="alignNode1" presStyleIdx="1" presStyleCnt="3">
        <dgm:presLayoutVars>
          <dgm:chMax val="0"/>
          <dgm:chPref val="0"/>
          <dgm:bulletEnabled val="1"/>
        </dgm:presLayoutVars>
      </dgm:prSet>
      <dgm:spPr/>
    </dgm:pt>
    <dgm:pt modelId="{389756E3-0112-C243-A99C-15AD39AF4791}" type="pres">
      <dgm:prSet presAssocID="{1ED91AB4-F696-4115-AF3A-70E4B8D57DB7}" presName="desTx" presStyleLbl="alignAccFollowNode1" presStyleIdx="1" presStyleCnt="3">
        <dgm:presLayoutVars>
          <dgm:bulletEnabled val="1"/>
        </dgm:presLayoutVars>
      </dgm:prSet>
      <dgm:spPr/>
    </dgm:pt>
    <dgm:pt modelId="{FA7C550F-45EA-5D42-8201-E85DA5592D51}" type="pres">
      <dgm:prSet presAssocID="{43B97917-E819-4B1A-BEFA-04DC925DADB4}" presName="space" presStyleCnt="0"/>
      <dgm:spPr/>
    </dgm:pt>
    <dgm:pt modelId="{79329AB6-99E4-AA48-8090-7E0977FED69D}" type="pres">
      <dgm:prSet presAssocID="{008980D5-5046-41FD-A1A5-5A67E73DF513}" presName="composite" presStyleCnt="0"/>
      <dgm:spPr/>
    </dgm:pt>
    <dgm:pt modelId="{EE04569A-4907-0E4F-96C6-AFB79DF8F49D}" type="pres">
      <dgm:prSet presAssocID="{008980D5-5046-41FD-A1A5-5A67E73DF513}" presName="parTx" presStyleLbl="alignNode1" presStyleIdx="2" presStyleCnt="3">
        <dgm:presLayoutVars>
          <dgm:chMax val="0"/>
          <dgm:chPref val="0"/>
          <dgm:bulletEnabled val="1"/>
        </dgm:presLayoutVars>
      </dgm:prSet>
      <dgm:spPr/>
    </dgm:pt>
    <dgm:pt modelId="{94540364-6CF6-924B-AF89-569D15724D23}" type="pres">
      <dgm:prSet presAssocID="{008980D5-5046-41FD-A1A5-5A67E73DF513}" presName="desTx" presStyleLbl="alignAccFollowNode1" presStyleIdx="2" presStyleCnt="3">
        <dgm:presLayoutVars>
          <dgm:bulletEnabled val="1"/>
        </dgm:presLayoutVars>
      </dgm:prSet>
      <dgm:spPr/>
    </dgm:pt>
  </dgm:ptLst>
  <dgm:cxnLst>
    <dgm:cxn modelId="{12890401-DBEF-0343-94DD-78A63A1E4811}" type="presOf" srcId="{C5F2B84D-86F4-7544-9F52-4D91FA148399}" destId="{389756E3-0112-C243-A99C-15AD39AF4791}" srcOrd="0" destOrd="0" presId="urn:microsoft.com/office/officeart/2005/8/layout/hList1"/>
    <dgm:cxn modelId="{D9218723-6343-624E-87BC-1B9689F113C9}" type="presOf" srcId="{1ED91AB4-F696-4115-AF3A-70E4B8D57DB7}" destId="{59BD3727-BCAA-314A-8200-34CA04F9CB28}" srcOrd="0" destOrd="0" presId="urn:microsoft.com/office/officeart/2005/8/layout/hList1"/>
    <dgm:cxn modelId="{55E7E726-ABDD-4193-ADBD-F1FF9AF2CA80}" srcId="{BB7A282A-1383-48E6-9673-E70368F16670}" destId="{15AAD463-1257-4E8F-AF23-69F46D4BD738}" srcOrd="0" destOrd="0" parTransId="{C85DD823-C437-44EF-818D-A03D2E9EB4D0}" sibTransId="{F0E96A22-15C5-4F6F-B78E-394C4E29BA71}"/>
    <dgm:cxn modelId="{3157A73C-618D-F94F-9F63-3E0555659903}" srcId="{BB7A282A-1383-48E6-9673-E70368F16670}" destId="{CBE30AE8-786C-2E44-B3D3-5D232C8D215E}" srcOrd="1" destOrd="0" parTransId="{21A0E1EC-345A-3947-BC2D-999F54692AD1}" sibTransId="{EC078B3F-C90A-FA40-843F-A3A4B9027017}"/>
    <dgm:cxn modelId="{64AE8F51-58C6-493F-AEB5-28334C222564}" srcId="{317EAE41-3552-468F-9A4A-F0C1DED14A4F}" destId="{008980D5-5046-41FD-A1A5-5A67E73DF513}" srcOrd="2" destOrd="0" parTransId="{7780FC41-18FF-4F36-9BCC-B31D3EB47C2E}" sibTransId="{20F9E90F-46B1-46F9-A29B-C282B44A3BBE}"/>
    <dgm:cxn modelId="{A15E0866-D59C-B74E-94C3-CE4B88B810FF}" type="presOf" srcId="{BB7A282A-1383-48E6-9673-E70368F16670}" destId="{66B8F5B9-8687-B544-8517-64C7CC5C9F3B}" srcOrd="0" destOrd="0" presId="urn:microsoft.com/office/officeart/2005/8/layout/hList1"/>
    <dgm:cxn modelId="{AEC85766-9933-4F12-A9AA-DC824388F0AE}" srcId="{317EAE41-3552-468F-9A4A-F0C1DED14A4F}" destId="{1ED91AB4-F696-4115-AF3A-70E4B8D57DB7}" srcOrd="1" destOrd="0" parTransId="{B9DE4F51-BF9A-4FEC-9004-1FD7587DC189}" sibTransId="{43B97917-E819-4B1A-BEFA-04DC925DADB4}"/>
    <dgm:cxn modelId="{41EC6B78-3769-4955-8FAA-B8F2DCE3FD38}" srcId="{317EAE41-3552-468F-9A4A-F0C1DED14A4F}" destId="{BB7A282A-1383-48E6-9673-E70368F16670}" srcOrd="0" destOrd="0" parTransId="{0A67D3F3-DB7C-4D4F-A422-F367E9C0562D}" sibTransId="{79AE9AD4-7458-4560-93BE-A2138373DCD7}"/>
    <dgm:cxn modelId="{BE927583-030D-8C42-8DB1-4E7AB39B7E8C}" type="presOf" srcId="{008980D5-5046-41FD-A1A5-5A67E73DF513}" destId="{EE04569A-4907-0E4F-96C6-AFB79DF8F49D}" srcOrd="0" destOrd="0" presId="urn:microsoft.com/office/officeart/2005/8/layout/hList1"/>
    <dgm:cxn modelId="{E1F25D8B-64C0-1842-94E6-06D6802F080F}" type="presOf" srcId="{317EAE41-3552-468F-9A4A-F0C1DED14A4F}" destId="{5C0D9C9B-4590-0A4A-90ED-06D3E7F7ACB3}" srcOrd="0" destOrd="0" presId="urn:microsoft.com/office/officeart/2005/8/layout/hList1"/>
    <dgm:cxn modelId="{5979C4A5-261F-9248-BC63-3A80ABE78772}" type="presOf" srcId="{15AAD463-1257-4E8F-AF23-69F46D4BD738}" destId="{A95F4EF4-EA93-804F-B521-C967440C6456}" srcOrd="0" destOrd="0" presId="urn:microsoft.com/office/officeart/2005/8/layout/hList1"/>
    <dgm:cxn modelId="{6FDABFBA-3889-3045-A469-4F89EAD8D212}" srcId="{1ED91AB4-F696-4115-AF3A-70E4B8D57DB7}" destId="{C5F2B84D-86F4-7544-9F52-4D91FA148399}" srcOrd="0" destOrd="0" parTransId="{52E4CD33-B433-C745-81C8-C8A4661A7575}" sibTransId="{16C5346D-93FA-9C46-99BE-F938E3357CED}"/>
    <dgm:cxn modelId="{F3C35DC4-A84E-4BF5-8131-636F02F9E037}" srcId="{008980D5-5046-41FD-A1A5-5A67E73DF513}" destId="{3BA74EE9-136F-4123-9400-86E575DBAF3D}" srcOrd="0" destOrd="0" parTransId="{CC3A970F-2501-4576-888E-444264DCEDC4}" sibTransId="{3F97962F-A023-41D5-B46E-1CC34E3E0D60}"/>
    <dgm:cxn modelId="{99AA4DEE-9E00-BD4E-9466-5A43166F1E3E}" type="presOf" srcId="{CBE30AE8-786C-2E44-B3D3-5D232C8D215E}" destId="{A95F4EF4-EA93-804F-B521-C967440C6456}" srcOrd="0" destOrd="1" presId="urn:microsoft.com/office/officeart/2005/8/layout/hList1"/>
    <dgm:cxn modelId="{0C9AA6FE-E020-624C-AAB9-647C46A509B9}" type="presOf" srcId="{3BA74EE9-136F-4123-9400-86E575DBAF3D}" destId="{94540364-6CF6-924B-AF89-569D15724D23}" srcOrd="0" destOrd="0" presId="urn:microsoft.com/office/officeart/2005/8/layout/hList1"/>
    <dgm:cxn modelId="{0A66C4C9-1D2F-E645-82FA-EB7F3D6E7AFC}" type="presParOf" srcId="{5C0D9C9B-4590-0A4A-90ED-06D3E7F7ACB3}" destId="{85589678-89C7-F049-B40A-757B1D1213FF}" srcOrd="0" destOrd="0" presId="urn:microsoft.com/office/officeart/2005/8/layout/hList1"/>
    <dgm:cxn modelId="{ACEEF186-1B75-484E-BF98-D0ED9AEF4A24}" type="presParOf" srcId="{85589678-89C7-F049-B40A-757B1D1213FF}" destId="{66B8F5B9-8687-B544-8517-64C7CC5C9F3B}" srcOrd="0" destOrd="0" presId="urn:microsoft.com/office/officeart/2005/8/layout/hList1"/>
    <dgm:cxn modelId="{28353183-6DF4-2D4D-B34E-54D909CC2E15}" type="presParOf" srcId="{85589678-89C7-F049-B40A-757B1D1213FF}" destId="{A95F4EF4-EA93-804F-B521-C967440C6456}" srcOrd="1" destOrd="0" presId="urn:microsoft.com/office/officeart/2005/8/layout/hList1"/>
    <dgm:cxn modelId="{6E5EB6E3-9563-2448-86F9-0B00FC490A3B}" type="presParOf" srcId="{5C0D9C9B-4590-0A4A-90ED-06D3E7F7ACB3}" destId="{F4D2657C-1A33-0B4F-B244-C9ACCFD70E22}" srcOrd="1" destOrd="0" presId="urn:microsoft.com/office/officeart/2005/8/layout/hList1"/>
    <dgm:cxn modelId="{054E8728-9589-8B43-BEBC-A175BC7C7B3F}" type="presParOf" srcId="{5C0D9C9B-4590-0A4A-90ED-06D3E7F7ACB3}" destId="{938AEDA7-36E4-2349-8D5D-DFBA416B5E1A}" srcOrd="2" destOrd="0" presId="urn:microsoft.com/office/officeart/2005/8/layout/hList1"/>
    <dgm:cxn modelId="{A3C71D61-2189-BD4A-924F-F93CCCF28F17}" type="presParOf" srcId="{938AEDA7-36E4-2349-8D5D-DFBA416B5E1A}" destId="{59BD3727-BCAA-314A-8200-34CA04F9CB28}" srcOrd="0" destOrd="0" presId="urn:microsoft.com/office/officeart/2005/8/layout/hList1"/>
    <dgm:cxn modelId="{B74D63E4-BAAC-0748-9DD0-4B631F6C275D}" type="presParOf" srcId="{938AEDA7-36E4-2349-8D5D-DFBA416B5E1A}" destId="{389756E3-0112-C243-A99C-15AD39AF4791}" srcOrd="1" destOrd="0" presId="urn:microsoft.com/office/officeart/2005/8/layout/hList1"/>
    <dgm:cxn modelId="{C0F053F0-2D49-B442-8BF6-46760616EC21}" type="presParOf" srcId="{5C0D9C9B-4590-0A4A-90ED-06D3E7F7ACB3}" destId="{FA7C550F-45EA-5D42-8201-E85DA5592D51}" srcOrd="3" destOrd="0" presId="urn:microsoft.com/office/officeart/2005/8/layout/hList1"/>
    <dgm:cxn modelId="{8FF3664D-BEEA-CF49-8F92-B941D537ADC4}" type="presParOf" srcId="{5C0D9C9B-4590-0A4A-90ED-06D3E7F7ACB3}" destId="{79329AB6-99E4-AA48-8090-7E0977FED69D}" srcOrd="4" destOrd="0" presId="urn:microsoft.com/office/officeart/2005/8/layout/hList1"/>
    <dgm:cxn modelId="{405296ED-F076-4749-BCD1-BE174DC4E61F}" type="presParOf" srcId="{79329AB6-99E4-AA48-8090-7E0977FED69D}" destId="{EE04569A-4907-0E4F-96C6-AFB79DF8F49D}" srcOrd="0" destOrd="0" presId="urn:microsoft.com/office/officeart/2005/8/layout/hList1"/>
    <dgm:cxn modelId="{1B545AFA-290B-E143-9C1F-1A8E77F9C618}" type="presParOf" srcId="{79329AB6-99E4-AA48-8090-7E0977FED69D}" destId="{94540364-6CF6-924B-AF89-569D15724D2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35F526-E6A7-4052-8BF8-207CEFE7D02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5005517F-CFAB-4472-AC2E-1A7D6CC6B814}">
      <dgm:prSet/>
      <dgm:spPr/>
      <dgm:t>
        <a:bodyPr/>
        <a:lstStyle/>
        <a:p>
          <a:endParaRPr lang="nl-NL" b="1" dirty="0"/>
        </a:p>
        <a:p>
          <a:r>
            <a:rPr lang="nl-NL" b="1" dirty="0" err="1"/>
            <a:t>Reusability</a:t>
          </a:r>
          <a:br>
            <a:rPr lang="nl-NL" dirty="0"/>
          </a:br>
          <a:endParaRPr lang="en-US" dirty="0"/>
        </a:p>
      </dgm:t>
    </dgm:pt>
    <dgm:pt modelId="{DD4E67A2-7B89-447F-B872-236CE52BF4D1}" type="parTrans" cxnId="{B2D804EB-7DCE-4EA0-B841-0ACBED40577F}">
      <dgm:prSet/>
      <dgm:spPr/>
      <dgm:t>
        <a:bodyPr/>
        <a:lstStyle/>
        <a:p>
          <a:endParaRPr lang="en-US"/>
        </a:p>
      </dgm:t>
    </dgm:pt>
    <dgm:pt modelId="{6F015C6F-C3C7-4B04-A314-04D9F7C1DA49}" type="sibTrans" cxnId="{B2D804EB-7DCE-4EA0-B841-0ACBED40577F}">
      <dgm:prSet/>
      <dgm:spPr/>
      <dgm:t>
        <a:bodyPr/>
        <a:lstStyle/>
        <a:p>
          <a:endParaRPr lang="en-US"/>
        </a:p>
      </dgm:t>
    </dgm:pt>
    <dgm:pt modelId="{DAAC04BE-B903-42BB-AAE7-DB8B300840DD}">
      <dgm:prSet/>
      <dgm:spPr/>
      <dgm:t>
        <a:bodyPr/>
        <a:lstStyle/>
        <a:p>
          <a:endParaRPr lang="nl-NL" b="1" dirty="0"/>
        </a:p>
        <a:p>
          <a:r>
            <a:rPr lang="nl-NL" b="1" dirty="0" err="1"/>
            <a:t>Modifiability</a:t>
          </a:r>
          <a:br>
            <a:rPr lang="nl-NL" dirty="0"/>
          </a:br>
          <a:endParaRPr lang="en-US" dirty="0"/>
        </a:p>
      </dgm:t>
    </dgm:pt>
    <dgm:pt modelId="{4463D88C-8B89-45C6-933F-AF79D8BE0AC4}" type="parTrans" cxnId="{AFC4FD20-D1A7-4E0B-8CB6-60EA22069ABD}">
      <dgm:prSet/>
      <dgm:spPr/>
      <dgm:t>
        <a:bodyPr/>
        <a:lstStyle/>
        <a:p>
          <a:endParaRPr lang="en-US"/>
        </a:p>
      </dgm:t>
    </dgm:pt>
    <dgm:pt modelId="{18079271-A78A-4A0E-9028-44D966196C73}" type="sibTrans" cxnId="{AFC4FD20-D1A7-4E0B-8CB6-60EA22069ABD}">
      <dgm:prSet/>
      <dgm:spPr/>
      <dgm:t>
        <a:bodyPr/>
        <a:lstStyle/>
        <a:p>
          <a:endParaRPr lang="en-US"/>
        </a:p>
      </dgm:t>
    </dgm:pt>
    <dgm:pt modelId="{FD855C3D-8379-41F3-BC66-34A5A0702034}">
      <dgm:prSet/>
      <dgm:spPr/>
      <dgm:t>
        <a:bodyPr/>
        <a:lstStyle/>
        <a:p>
          <a:endParaRPr lang="nl-NL" b="1" dirty="0"/>
        </a:p>
        <a:p>
          <a:r>
            <a:rPr lang="nl-NL" b="1" dirty="0" err="1"/>
            <a:t>Scalability</a:t>
          </a:r>
          <a:br>
            <a:rPr lang="nl-NL" dirty="0"/>
          </a:br>
          <a:endParaRPr lang="en-US" dirty="0"/>
        </a:p>
      </dgm:t>
    </dgm:pt>
    <dgm:pt modelId="{84468087-D51F-4396-B459-E650B1D44836}" type="parTrans" cxnId="{30163EB9-C083-43EE-B885-9A7C8FFD0E0B}">
      <dgm:prSet/>
      <dgm:spPr/>
      <dgm:t>
        <a:bodyPr/>
        <a:lstStyle/>
        <a:p>
          <a:endParaRPr lang="en-US"/>
        </a:p>
      </dgm:t>
    </dgm:pt>
    <dgm:pt modelId="{B6B6E149-ABDC-4FF4-82FF-5A4182508D70}" type="sibTrans" cxnId="{30163EB9-C083-43EE-B885-9A7C8FFD0E0B}">
      <dgm:prSet/>
      <dgm:spPr/>
      <dgm:t>
        <a:bodyPr/>
        <a:lstStyle/>
        <a:p>
          <a:endParaRPr lang="en-US"/>
        </a:p>
      </dgm:t>
    </dgm:pt>
    <dgm:pt modelId="{EDD2992F-AD3D-EF4C-8EBC-6537EA14F465}" type="pres">
      <dgm:prSet presAssocID="{8C35F526-E6A7-4052-8BF8-207CEFE7D029}" presName="linear" presStyleCnt="0">
        <dgm:presLayoutVars>
          <dgm:animLvl val="lvl"/>
          <dgm:resizeHandles val="exact"/>
        </dgm:presLayoutVars>
      </dgm:prSet>
      <dgm:spPr/>
    </dgm:pt>
    <dgm:pt modelId="{26A298E6-BD09-B04D-90D4-1A66F0523600}" type="pres">
      <dgm:prSet presAssocID="{5005517F-CFAB-4472-AC2E-1A7D6CC6B814}" presName="parentText" presStyleLbl="node1" presStyleIdx="0" presStyleCnt="3">
        <dgm:presLayoutVars>
          <dgm:chMax val="0"/>
          <dgm:bulletEnabled val="1"/>
        </dgm:presLayoutVars>
      </dgm:prSet>
      <dgm:spPr/>
    </dgm:pt>
    <dgm:pt modelId="{72456424-E358-4341-A11B-D9B2257DE65B}" type="pres">
      <dgm:prSet presAssocID="{6F015C6F-C3C7-4B04-A314-04D9F7C1DA49}" presName="spacer" presStyleCnt="0"/>
      <dgm:spPr/>
    </dgm:pt>
    <dgm:pt modelId="{412146F3-2DB6-9948-9076-E17D4E162406}" type="pres">
      <dgm:prSet presAssocID="{DAAC04BE-B903-42BB-AAE7-DB8B300840DD}" presName="parentText" presStyleLbl="node1" presStyleIdx="1" presStyleCnt="3">
        <dgm:presLayoutVars>
          <dgm:chMax val="0"/>
          <dgm:bulletEnabled val="1"/>
        </dgm:presLayoutVars>
      </dgm:prSet>
      <dgm:spPr/>
    </dgm:pt>
    <dgm:pt modelId="{1E8380CA-93A4-D142-807F-9B90E2DAB092}" type="pres">
      <dgm:prSet presAssocID="{18079271-A78A-4A0E-9028-44D966196C73}" presName="spacer" presStyleCnt="0"/>
      <dgm:spPr/>
    </dgm:pt>
    <dgm:pt modelId="{1A178150-90FE-1E44-B286-E38F467EF806}" type="pres">
      <dgm:prSet presAssocID="{FD855C3D-8379-41F3-BC66-34A5A0702034}" presName="parentText" presStyleLbl="node1" presStyleIdx="2" presStyleCnt="3">
        <dgm:presLayoutVars>
          <dgm:chMax val="0"/>
          <dgm:bulletEnabled val="1"/>
        </dgm:presLayoutVars>
      </dgm:prSet>
      <dgm:spPr/>
    </dgm:pt>
  </dgm:ptLst>
  <dgm:cxnLst>
    <dgm:cxn modelId="{AFC4FD20-D1A7-4E0B-8CB6-60EA22069ABD}" srcId="{8C35F526-E6A7-4052-8BF8-207CEFE7D029}" destId="{DAAC04BE-B903-42BB-AAE7-DB8B300840DD}" srcOrd="1" destOrd="0" parTransId="{4463D88C-8B89-45C6-933F-AF79D8BE0AC4}" sibTransId="{18079271-A78A-4A0E-9028-44D966196C73}"/>
    <dgm:cxn modelId="{01787C42-D2C8-374A-B20F-47D91AD24877}" type="presOf" srcId="{8C35F526-E6A7-4052-8BF8-207CEFE7D029}" destId="{EDD2992F-AD3D-EF4C-8EBC-6537EA14F465}" srcOrd="0" destOrd="0" presId="urn:microsoft.com/office/officeart/2005/8/layout/vList2"/>
    <dgm:cxn modelId="{6D233156-DA9A-E64A-BF80-30C95532818F}" type="presOf" srcId="{DAAC04BE-B903-42BB-AAE7-DB8B300840DD}" destId="{412146F3-2DB6-9948-9076-E17D4E162406}" srcOrd="0" destOrd="0" presId="urn:microsoft.com/office/officeart/2005/8/layout/vList2"/>
    <dgm:cxn modelId="{7306DA82-4B81-5841-9B1F-E475C4122D9C}" type="presOf" srcId="{5005517F-CFAB-4472-AC2E-1A7D6CC6B814}" destId="{26A298E6-BD09-B04D-90D4-1A66F0523600}" srcOrd="0" destOrd="0" presId="urn:microsoft.com/office/officeart/2005/8/layout/vList2"/>
    <dgm:cxn modelId="{061F79A4-F3D7-BB42-A546-E540CF161415}" type="presOf" srcId="{FD855C3D-8379-41F3-BC66-34A5A0702034}" destId="{1A178150-90FE-1E44-B286-E38F467EF806}" srcOrd="0" destOrd="0" presId="urn:microsoft.com/office/officeart/2005/8/layout/vList2"/>
    <dgm:cxn modelId="{30163EB9-C083-43EE-B885-9A7C8FFD0E0B}" srcId="{8C35F526-E6A7-4052-8BF8-207CEFE7D029}" destId="{FD855C3D-8379-41F3-BC66-34A5A0702034}" srcOrd="2" destOrd="0" parTransId="{84468087-D51F-4396-B459-E650B1D44836}" sibTransId="{B6B6E149-ABDC-4FF4-82FF-5A4182508D70}"/>
    <dgm:cxn modelId="{B2D804EB-7DCE-4EA0-B841-0ACBED40577F}" srcId="{8C35F526-E6A7-4052-8BF8-207CEFE7D029}" destId="{5005517F-CFAB-4472-AC2E-1A7D6CC6B814}" srcOrd="0" destOrd="0" parTransId="{DD4E67A2-7B89-447F-B872-236CE52BF4D1}" sibTransId="{6F015C6F-C3C7-4B04-A314-04D9F7C1DA49}"/>
    <dgm:cxn modelId="{87224DBB-6AE4-3841-BF4B-9A3E678E3350}" type="presParOf" srcId="{EDD2992F-AD3D-EF4C-8EBC-6537EA14F465}" destId="{26A298E6-BD09-B04D-90D4-1A66F0523600}" srcOrd="0" destOrd="0" presId="urn:microsoft.com/office/officeart/2005/8/layout/vList2"/>
    <dgm:cxn modelId="{51F2073F-7F08-8E40-903D-52F2F6FAF769}" type="presParOf" srcId="{EDD2992F-AD3D-EF4C-8EBC-6537EA14F465}" destId="{72456424-E358-4341-A11B-D9B2257DE65B}" srcOrd="1" destOrd="0" presId="urn:microsoft.com/office/officeart/2005/8/layout/vList2"/>
    <dgm:cxn modelId="{9919081A-F50C-324E-8F2A-704DD18C896D}" type="presParOf" srcId="{EDD2992F-AD3D-EF4C-8EBC-6537EA14F465}" destId="{412146F3-2DB6-9948-9076-E17D4E162406}" srcOrd="2" destOrd="0" presId="urn:microsoft.com/office/officeart/2005/8/layout/vList2"/>
    <dgm:cxn modelId="{49D5742B-59EC-2846-B5B4-912EF2FB6D98}" type="presParOf" srcId="{EDD2992F-AD3D-EF4C-8EBC-6537EA14F465}" destId="{1E8380CA-93A4-D142-807F-9B90E2DAB092}" srcOrd="3" destOrd="0" presId="urn:microsoft.com/office/officeart/2005/8/layout/vList2"/>
    <dgm:cxn modelId="{41F37E5C-0157-2641-B3B2-96F4A9EB6366}" type="presParOf" srcId="{EDD2992F-AD3D-EF4C-8EBC-6537EA14F465}" destId="{1A178150-90FE-1E44-B286-E38F467EF80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F2BC73-CB54-4A7F-BA46-EBA696F6291E}"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A628081-6C32-439E-A56C-B5D5AF672AB1}">
      <dgm:prSet/>
      <dgm:spPr/>
      <dgm:t>
        <a:bodyPr/>
        <a:lstStyle/>
        <a:p>
          <a:r>
            <a:rPr lang="nl-NL" dirty="0"/>
            <a:t>Door code te bundelen is het eenvoudiger om wijzigingen door te voeren</a:t>
          </a:r>
          <a:endParaRPr lang="en-US" dirty="0"/>
        </a:p>
      </dgm:t>
    </dgm:pt>
    <dgm:pt modelId="{1FFDC6ED-4160-4221-9A31-0BDF89A972E0}" type="parTrans" cxnId="{4683F5CB-AA69-48C4-B84C-5442C29AB059}">
      <dgm:prSet/>
      <dgm:spPr/>
      <dgm:t>
        <a:bodyPr/>
        <a:lstStyle/>
        <a:p>
          <a:endParaRPr lang="en-US"/>
        </a:p>
      </dgm:t>
    </dgm:pt>
    <dgm:pt modelId="{01DED18F-5FC6-4077-B353-9CCC72461F3F}" type="sibTrans" cxnId="{4683F5CB-AA69-48C4-B84C-5442C29AB059}">
      <dgm:prSet/>
      <dgm:spPr/>
      <dgm:t>
        <a:bodyPr/>
        <a:lstStyle/>
        <a:p>
          <a:endParaRPr lang="en-US"/>
        </a:p>
      </dgm:t>
    </dgm:pt>
    <dgm:pt modelId="{CE8EFCD8-E26A-44B6-8596-7CDE63B253A5}">
      <dgm:prSet/>
      <dgm:spPr/>
      <dgm:t>
        <a:bodyPr/>
        <a:lstStyle/>
        <a:p>
          <a:r>
            <a:rPr lang="nl-NL"/>
            <a:t>In een class worden gezamenlijke eigenschappen en gedrag van objecten gebundeld</a:t>
          </a:r>
          <a:endParaRPr lang="en-US"/>
        </a:p>
      </dgm:t>
    </dgm:pt>
    <dgm:pt modelId="{D2EC28AC-EC6F-42F9-AB99-377053260664}" type="parTrans" cxnId="{ECF59B4C-37BA-4F95-81AF-4A3CED13C488}">
      <dgm:prSet/>
      <dgm:spPr/>
      <dgm:t>
        <a:bodyPr/>
        <a:lstStyle/>
        <a:p>
          <a:endParaRPr lang="en-US"/>
        </a:p>
      </dgm:t>
    </dgm:pt>
    <dgm:pt modelId="{2F2B75AA-8A22-4453-8AB2-DDDD92956A37}" type="sibTrans" cxnId="{ECF59B4C-37BA-4F95-81AF-4A3CED13C488}">
      <dgm:prSet/>
      <dgm:spPr/>
      <dgm:t>
        <a:bodyPr/>
        <a:lstStyle/>
        <a:p>
          <a:endParaRPr lang="en-US"/>
        </a:p>
      </dgm:t>
    </dgm:pt>
    <dgm:pt modelId="{81A7B779-6645-42F8-A674-9013388A04A4}">
      <dgm:prSet/>
      <dgm:spPr/>
      <dgm:t>
        <a:bodyPr/>
        <a:lstStyle/>
        <a:p>
          <a:r>
            <a:rPr lang="nl-NL"/>
            <a:t>Een Object is een instantie van een Class</a:t>
          </a:r>
          <a:endParaRPr lang="en-US"/>
        </a:p>
      </dgm:t>
    </dgm:pt>
    <dgm:pt modelId="{28B96BCF-49D3-4BFA-9F68-7DB1F1AC4597}" type="parTrans" cxnId="{C87C1A25-9163-4A40-88B0-93CC5A1B0616}">
      <dgm:prSet/>
      <dgm:spPr/>
      <dgm:t>
        <a:bodyPr/>
        <a:lstStyle/>
        <a:p>
          <a:endParaRPr lang="en-US"/>
        </a:p>
      </dgm:t>
    </dgm:pt>
    <dgm:pt modelId="{2234CFB1-C709-41A9-A1EF-495966201787}" type="sibTrans" cxnId="{C87C1A25-9163-4A40-88B0-93CC5A1B0616}">
      <dgm:prSet/>
      <dgm:spPr/>
      <dgm:t>
        <a:bodyPr/>
        <a:lstStyle/>
        <a:p>
          <a:endParaRPr lang="en-US"/>
        </a:p>
      </dgm:t>
    </dgm:pt>
    <dgm:pt modelId="{6B9331DC-F11C-4517-8F26-92060B453DC4}" type="pres">
      <dgm:prSet presAssocID="{11F2BC73-CB54-4A7F-BA46-EBA696F6291E}" presName="root" presStyleCnt="0">
        <dgm:presLayoutVars>
          <dgm:dir/>
          <dgm:resizeHandles val="exact"/>
        </dgm:presLayoutVars>
      </dgm:prSet>
      <dgm:spPr/>
    </dgm:pt>
    <dgm:pt modelId="{28046A17-6FF2-4A52-B432-2C1A7DCB7C6B}" type="pres">
      <dgm:prSet presAssocID="{7A628081-6C32-439E-A56C-B5D5AF672AB1}" presName="compNode" presStyleCnt="0"/>
      <dgm:spPr/>
    </dgm:pt>
    <dgm:pt modelId="{0496B5AA-D92D-4E2F-A0AF-6448EB50AB8D}" type="pres">
      <dgm:prSet presAssocID="{7A628081-6C32-439E-A56C-B5D5AF672A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723A9C9-CADA-475B-B20D-BEEB45EC34F3}" type="pres">
      <dgm:prSet presAssocID="{7A628081-6C32-439E-A56C-B5D5AF672AB1}" presName="spaceRect" presStyleCnt="0"/>
      <dgm:spPr/>
    </dgm:pt>
    <dgm:pt modelId="{A647D1DF-8779-47D1-BD02-ECB483D3F9A9}" type="pres">
      <dgm:prSet presAssocID="{7A628081-6C32-439E-A56C-B5D5AF672AB1}" presName="textRect" presStyleLbl="revTx" presStyleIdx="0" presStyleCnt="3">
        <dgm:presLayoutVars>
          <dgm:chMax val="1"/>
          <dgm:chPref val="1"/>
        </dgm:presLayoutVars>
      </dgm:prSet>
      <dgm:spPr/>
    </dgm:pt>
    <dgm:pt modelId="{6496D5D3-2509-4040-8920-452B05671982}" type="pres">
      <dgm:prSet presAssocID="{01DED18F-5FC6-4077-B353-9CCC72461F3F}" presName="sibTrans" presStyleCnt="0"/>
      <dgm:spPr/>
    </dgm:pt>
    <dgm:pt modelId="{636C85FE-66B8-4EC8-BD8E-3B669746A421}" type="pres">
      <dgm:prSet presAssocID="{CE8EFCD8-E26A-44B6-8596-7CDE63B253A5}" presName="compNode" presStyleCnt="0"/>
      <dgm:spPr/>
    </dgm:pt>
    <dgm:pt modelId="{E236F468-79BA-486E-B1C6-060D22316F5C}" type="pres">
      <dgm:prSet presAssocID="{CE8EFCD8-E26A-44B6-8596-7CDE63B253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E5C32DC5-5D02-4729-ADF1-13DD67672946}" type="pres">
      <dgm:prSet presAssocID="{CE8EFCD8-E26A-44B6-8596-7CDE63B253A5}" presName="spaceRect" presStyleCnt="0"/>
      <dgm:spPr/>
    </dgm:pt>
    <dgm:pt modelId="{0AA4A4C6-58AD-41EE-A4EB-A39DC06BF6DF}" type="pres">
      <dgm:prSet presAssocID="{CE8EFCD8-E26A-44B6-8596-7CDE63B253A5}" presName="textRect" presStyleLbl="revTx" presStyleIdx="1" presStyleCnt="3">
        <dgm:presLayoutVars>
          <dgm:chMax val="1"/>
          <dgm:chPref val="1"/>
        </dgm:presLayoutVars>
      </dgm:prSet>
      <dgm:spPr/>
    </dgm:pt>
    <dgm:pt modelId="{5571A846-EAA8-459B-BDC5-D5A06D140E86}" type="pres">
      <dgm:prSet presAssocID="{2F2B75AA-8A22-4453-8AB2-DDDD92956A37}" presName="sibTrans" presStyleCnt="0"/>
      <dgm:spPr/>
    </dgm:pt>
    <dgm:pt modelId="{C92954D0-5885-4D9D-BA78-D6D6A4B97570}" type="pres">
      <dgm:prSet presAssocID="{81A7B779-6645-42F8-A674-9013388A04A4}" presName="compNode" presStyleCnt="0"/>
      <dgm:spPr/>
    </dgm:pt>
    <dgm:pt modelId="{1F8AC55F-B655-49CC-9832-E718231159D6}" type="pres">
      <dgm:prSet presAssocID="{81A7B779-6645-42F8-A674-9013388A04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4597A0CC-85B0-4702-A9DB-6099E0C8B13A}" type="pres">
      <dgm:prSet presAssocID="{81A7B779-6645-42F8-A674-9013388A04A4}" presName="spaceRect" presStyleCnt="0"/>
      <dgm:spPr/>
    </dgm:pt>
    <dgm:pt modelId="{8CB8586E-373C-4A50-8360-60DE3026777B}" type="pres">
      <dgm:prSet presAssocID="{81A7B779-6645-42F8-A674-9013388A04A4}" presName="textRect" presStyleLbl="revTx" presStyleIdx="2" presStyleCnt="3">
        <dgm:presLayoutVars>
          <dgm:chMax val="1"/>
          <dgm:chPref val="1"/>
        </dgm:presLayoutVars>
      </dgm:prSet>
      <dgm:spPr/>
    </dgm:pt>
  </dgm:ptLst>
  <dgm:cxnLst>
    <dgm:cxn modelId="{C87C1A25-9163-4A40-88B0-93CC5A1B0616}" srcId="{11F2BC73-CB54-4A7F-BA46-EBA696F6291E}" destId="{81A7B779-6645-42F8-A674-9013388A04A4}" srcOrd="2" destOrd="0" parTransId="{28B96BCF-49D3-4BFA-9F68-7DB1F1AC4597}" sibTransId="{2234CFB1-C709-41A9-A1EF-495966201787}"/>
    <dgm:cxn modelId="{BF91B133-F367-4FAF-9572-6F7AE8924E5E}" type="presOf" srcId="{7A628081-6C32-439E-A56C-B5D5AF672AB1}" destId="{A647D1DF-8779-47D1-BD02-ECB483D3F9A9}" srcOrd="0" destOrd="0" presId="urn:microsoft.com/office/officeart/2018/2/layout/IconLabelList"/>
    <dgm:cxn modelId="{ECF59B4C-37BA-4F95-81AF-4A3CED13C488}" srcId="{11F2BC73-CB54-4A7F-BA46-EBA696F6291E}" destId="{CE8EFCD8-E26A-44B6-8596-7CDE63B253A5}" srcOrd="1" destOrd="0" parTransId="{D2EC28AC-EC6F-42F9-AB99-377053260664}" sibTransId="{2F2B75AA-8A22-4453-8AB2-DDDD92956A37}"/>
    <dgm:cxn modelId="{5D1E9676-5054-4893-AB76-AF6AE54CC8D9}" type="presOf" srcId="{81A7B779-6645-42F8-A674-9013388A04A4}" destId="{8CB8586E-373C-4A50-8360-60DE3026777B}" srcOrd="0" destOrd="0" presId="urn:microsoft.com/office/officeart/2018/2/layout/IconLabelList"/>
    <dgm:cxn modelId="{29E8D98C-D4AC-431B-A15C-AA8CAC475B25}" type="presOf" srcId="{CE8EFCD8-E26A-44B6-8596-7CDE63B253A5}" destId="{0AA4A4C6-58AD-41EE-A4EB-A39DC06BF6DF}" srcOrd="0" destOrd="0" presId="urn:microsoft.com/office/officeart/2018/2/layout/IconLabelList"/>
    <dgm:cxn modelId="{4683F5CB-AA69-48C4-B84C-5442C29AB059}" srcId="{11F2BC73-CB54-4A7F-BA46-EBA696F6291E}" destId="{7A628081-6C32-439E-A56C-B5D5AF672AB1}" srcOrd="0" destOrd="0" parTransId="{1FFDC6ED-4160-4221-9A31-0BDF89A972E0}" sibTransId="{01DED18F-5FC6-4077-B353-9CCC72461F3F}"/>
    <dgm:cxn modelId="{CBDD64DF-17E3-4144-8C27-295D3FC68640}" type="presOf" srcId="{11F2BC73-CB54-4A7F-BA46-EBA696F6291E}" destId="{6B9331DC-F11C-4517-8F26-92060B453DC4}" srcOrd="0" destOrd="0" presId="urn:microsoft.com/office/officeart/2018/2/layout/IconLabelList"/>
    <dgm:cxn modelId="{770AC250-47B2-4FE5-AC4D-8965FE72532C}" type="presParOf" srcId="{6B9331DC-F11C-4517-8F26-92060B453DC4}" destId="{28046A17-6FF2-4A52-B432-2C1A7DCB7C6B}" srcOrd="0" destOrd="0" presId="urn:microsoft.com/office/officeart/2018/2/layout/IconLabelList"/>
    <dgm:cxn modelId="{DD3FE20F-CA39-4BE1-93C5-5678F0364D88}" type="presParOf" srcId="{28046A17-6FF2-4A52-B432-2C1A7DCB7C6B}" destId="{0496B5AA-D92D-4E2F-A0AF-6448EB50AB8D}" srcOrd="0" destOrd="0" presId="urn:microsoft.com/office/officeart/2018/2/layout/IconLabelList"/>
    <dgm:cxn modelId="{B32CA449-9508-4C95-A048-E37FFBB47648}" type="presParOf" srcId="{28046A17-6FF2-4A52-B432-2C1A7DCB7C6B}" destId="{6723A9C9-CADA-475B-B20D-BEEB45EC34F3}" srcOrd="1" destOrd="0" presId="urn:microsoft.com/office/officeart/2018/2/layout/IconLabelList"/>
    <dgm:cxn modelId="{3084C9C8-3835-4C12-966B-164A6E3A57B8}" type="presParOf" srcId="{28046A17-6FF2-4A52-B432-2C1A7DCB7C6B}" destId="{A647D1DF-8779-47D1-BD02-ECB483D3F9A9}" srcOrd="2" destOrd="0" presId="urn:microsoft.com/office/officeart/2018/2/layout/IconLabelList"/>
    <dgm:cxn modelId="{0959CE74-A4D3-4420-90DF-56B15E7631AC}" type="presParOf" srcId="{6B9331DC-F11C-4517-8F26-92060B453DC4}" destId="{6496D5D3-2509-4040-8920-452B05671982}" srcOrd="1" destOrd="0" presId="urn:microsoft.com/office/officeart/2018/2/layout/IconLabelList"/>
    <dgm:cxn modelId="{0C3757E3-EDD7-4091-8FD6-1A5E89FD385A}" type="presParOf" srcId="{6B9331DC-F11C-4517-8F26-92060B453DC4}" destId="{636C85FE-66B8-4EC8-BD8E-3B669746A421}" srcOrd="2" destOrd="0" presId="urn:microsoft.com/office/officeart/2018/2/layout/IconLabelList"/>
    <dgm:cxn modelId="{20C7D7C1-4D23-49DD-9047-309487156798}" type="presParOf" srcId="{636C85FE-66B8-4EC8-BD8E-3B669746A421}" destId="{E236F468-79BA-486E-B1C6-060D22316F5C}" srcOrd="0" destOrd="0" presId="urn:microsoft.com/office/officeart/2018/2/layout/IconLabelList"/>
    <dgm:cxn modelId="{086AC403-8904-41B2-B046-D106C76E4349}" type="presParOf" srcId="{636C85FE-66B8-4EC8-BD8E-3B669746A421}" destId="{E5C32DC5-5D02-4729-ADF1-13DD67672946}" srcOrd="1" destOrd="0" presId="urn:microsoft.com/office/officeart/2018/2/layout/IconLabelList"/>
    <dgm:cxn modelId="{F9026F2F-EAE9-4317-9178-6AA1E70FFC8C}" type="presParOf" srcId="{636C85FE-66B8-4EC8-BD8E-3B669746A421}" destId="{0AA4A4C6-58AD-41EE-A4EB-A39DC06BF6DF}" srcOrd="2" destOrd="0" presId="urn:microsoft.com/office/officeart/2018/2/layout/IconLabelList"/>
    <dgm:cxn modelId="{920E0133-F219-40C7-8B21-5687AB05C0A8}" type="presParOf" srcId="{6B9331DC-F11C-4517-8F26-92060B453DC4}" destId="{5571A846-EAA8-459B-BDC5-D5A06D140E86}" srcOrd="3" destOrd="0" presId="urn:microsoft.com/office/officeart/2018/2/layout/IconLabelList"/>
    <dgm:cxn modelId="{029A4033-2770-4168-803C-7218BFA86EAF}" type="presParOf" srcId="{6B9331DC-F11C-4517-8F26-92060B453DC4}" destId="{C92954D0-5885-4D9D-BA78-D6D6A4B97570}" srcOrd="4" destOrd="0" presId="urn:microsoft.com/office/officeart/2018/2/layout/IconLabelList"/>
    <dgm:cxn modelId="{9204E3EC-43A5-4E2B-BC8D-8DA220602BC3}" type="presParOf" srcId="{C92954D0-5885-4D9D-BA78-D6D6A4B97570}" destId="{1F8AC55F-B655-49CC-9832-E718231159D6}" srcOrd="0" destOrd="0" presId="urn:microsoft.com/office/officeart/2018/2/layout/IconLabelList"/>
    <dgm:cxn modelId="{3134011F-2750-46A7-8E14-9D476E8FEE6D}" type="presParOf" srcId="{C92954D0-5885-4D9D-BA78-D6D6A4B97570}" destId="{4597A0CC-85B0-4702-A9DB-6099E0C8B13A}" srcOrd="1" destOrd="0" presId="urn:microsoft.com/office/officeart/2018/2/layout/IconLabelList"/>
    <dgm:cxn modelId="{D78CFD17-05C7-4D88-98CD-0D3666EBC0A4}" type="presParOf" srcId="{C92954D0-5885-4D9D-BA78-D6D6A4B97570}" destId="{8CB8586E-373C-4A50-8360-60DE3026777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8F5B9-8687-B544-8517-64C7CC5C9F3B}">
      <dsp:nvSpPr>
        <dsp:cNvPr id="0" name=""/>
        <dsp:cNvSpPr/>
      </dsp:nvSpPr>
      <dsp:spPr>
        <a:xfrm>
          <a:off x="3286" y="381974"/>
          <a:ext cx="3203971" cy="128158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41376" tIns="195072" rIns="341376" bIns="195072" numCol="1" spcCol="1270" anchor="ctr" anchorCtr="0">
          <a:noAutofit/>
        </a:bodyPr>
        <a:lstStyle/>
        <a:p>
          <a:pPr marL="0" lvl="0" indent="0" algn="ctr" defTabSz="2133600">
            <a:lnSpc>
              <a:spcPct val="90000"/>
            </a:lnSpc>
            <a:spcBef>
              <a:spcPct val="0"/>
            </a:spcBef>
            <a:spcAft>
              <a:spcPct val="35000"/>
            </a:spcAft>
            <a:buNone/>
            <a:defRPr b="1"/>
          </a:pPr>
          <a:r>
            <a:rPr lang="en-US" sz="4800" kern="1200" dirty="0" err="1">
              <a:latin typeface="Calibri Light" panose="020F0302020204030204"/>
            </a:rPr>
            <a:t>Weten</a:t>
          </a:r>
          <a:endParaRPr lang="en-US" sz="4800" kern="1200" dirty="0"/>
        </a:p>
      </dsp:txBody>
      <dsp:txXfrm>
        <a:off x="3286" y="381974"/>
        <a:ext cx="3203971" cy="1281588"/>
      </dsp:txXfrm>
    </dsp:sp>
    <dsp:sp modelId="{A95F4EF4-EA93-804F-B521-C967440C6456}">
      <dsp:nvSpPr>
        <dsp:cNvPr id="0" name=""/>
        <dsp:cNvSpPr/>
      </dsp:nvSpPr>
      <dsp:spPr>
        <a:xfrm>
          <a:off x="3286" y="1663563"/>
          <a:ext cx="3203971" cy="2305800"/>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rtl="0">
            <a:lnSpc>
              <a:spcPct val="90000"/>
            </a:lnSpc>
            <a:spcBef>
              <a:spcPct val="0"/>
            </a:spcBef>
            <a:spcAft>
              <a:spcPct val="15000"/>
            </a:spcAft>
            <a:buFont typeface="Arial" panose="020B0604020202020204" pitchFamily="34" charset="0"/>
            <a:buChar char="•"/>
          </a:pPr>
          <a:r>
            <a:rPr lang="en-US" sz="4000" kern="1200" dirty="0"/>
            <a:t>Classes &amp; Objects</a:t>
          </a:r>
        </a:p>
        <a:p>
          <a:pPr marL="285750" lvl="1" indent="-285750" algn="l" defTabSz="1778000" rtl="0">
            <a:lnSpc>
              <a:spcPct val="90000"/>
            </a:lnSpc>
            <a:spcBef>
              <a:spcPct val="0"/>
            </a:spcBef>
            <a:spcAft>
              <a:spcPct val="15000"/>
            </a:spcAft>
            <a:buFont typeface="Arial" panose="020B0604020202020204" pitchFamily="34" charset="0"/>
            <a:buChar char="•"/>
          </a:pPr>
          <a:r>
            <a:rPr lang="en-US" sz="4000" kern="1200" dirty="0"/>
            <a:t>Perceptron</a:t>
          </a:r>
        </a:p>
      </dsp:txBody>
      <dsp:txXfrm>
        <a:off x="3286" y="1663563"/>
        <a:ext cx="3203971" cy="2305800"/>
      </dsp:txXfrm>
    </dsp:sp>
    <dsp:sp modelId="{59BD3727-BCAA-314A-8200-34CA04F9CB28}">
      <dsp:nvSpPr>
        <dsp:cNvPr id="0" name=""/>
        <dsp:cNvSpPr/>
      </dsp:nvSpPr>
      <dsp:spPr>
        <a:xfrm>
          <a:off x="3655814" y="381974"/>
          <a:ext cx="3203971" cy="1281588"/>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41376" tIns="195072" rIns="341376" bIns="195072" numCol="1" spcCol="1270" anchor="ctr" anchorCtr="0">
          <a:noAutofit/>
        </a:bodyPr>
        <a:lstStyle/>
        <a:p>
          <a:pPr marL="0" lvl="0" indent="0" algn="ctr" defTabSz="2133600">
            <a:lnSpc>
              <a:spcPct val="90000"/>
            </a:lnSpc>
            <a:spcBef>
              <a:spcPct val="0"/>
            </a:spcBef>
            <a:spcAft>
              <a:spcPct val="35000"/>
            </a:spcAft>
            <a:buNone/>
            <a:defRPr b="1"/>
          </a:pPr>
          <a:r>
            <a:rPr lang="nl-NL" sz="4800" kern="1200" dirty="0">
              <a:latin typeface="Calibri Light" panose="020F0302020204030204"/>
            </a:rPr>
            <a:t>Doen</a:t>
          </a:r>
          <a:endParaRPr lang="en-US" sz="4800" kern="1200" dirty="0"/>
        </a:p>
      </dsp:txBody>
      <dsp:txXfrm>
        <a:off x="3655814" y="381974"/>
        <a:ext cx="3203971" cy="1281588"/>
      </dsp:txXfrm>
    </dsp:sp>
    <dsp:sp modelId="{389756E3-0112-C243-A99C-15AD39AF4791}">
      <dsp:nvSpPr>
        <dsp:cNvPr id="0" name=""/>
        <dsp:cNvSpPr/>
      </dsp:nvSpPr>
      <dsp:spPr>
        <a:xfrm>
          <a:off x="3655814" y="1663563"/>
          <a:ext cx="3203971" cy="2305800"/>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rtl="0">
            <a:lnSpc>
              <a:spcPct val="90000"/>
            </a:lnSpc>
            <a:spcBef>
              <a:spcPct val="0"/>
            </a:spcBef>
            <a:spcAft>
              <a:spcPct val="15000"/>
            </a:spcAft>
            <a:buChar char="•"/>
          </a:pPr>
          <a:r>
            <a:rPr lang="nl-NL" sz="4000" kern="1200" dirty="0"/>
            <a:t>Classes en </a:t>
          </a:r>
          <a:r>
            <a:rPr lang="nl-NL" sz="4000" kern="1200" dirty="0" err="1"/>
            <a:t>Objects</a:t>
          </a:r>
          <a:r>
            <a:rPr lang="nl-NL" sz="4000" kern="1200" dirty="0"/>
            <a:t> maken</a:t>
          </a:r>
        </a:p>
      </dsp:txBody>
      <dsp:txXfrm>
        <a:off x="3655814" y="1663563"/>
        <a:ext cx="3203971" cy="2305800"/>
      </dsp:txXfrm>
    </dsp:sp>
    <dsp:sp modelId="{EE04569A-4907-0E4F-96C6-AFB79DF8F49D}">
      <dsp:nvSpPr>
        <dsp:cNvPr id="0" name=""/>
        <dsp:cNvSpPr/>
      </dsp:nvSpPr>
      <dsp:spPr>
        <a:xfrm>
          <a:off x="7308342" y="381974"/>
          <a:ext cx="3203971" cy="1281588"/>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341376" tIns="195072" rIns="341376" bIns="195072" numCol="1" spcCol="1270" anchor="ctr" anchorCtr="0">
          <a:noAutofit/>
        </a:bodyPr>
        <a:lstStyle/>
        <a:p>
          <a:pPr marL="0" lvl="0" indent="0" algn="ctr" defTabSz="2133600" rtl="0">
            <a:lnSpc>
              <a:spcPct val="90000"/>
            </a:lnSpc>
            <a:spcBef>
              <a:spcPct val="0"/>
            </a:spcBef>
            <a:spcAft>
              <a:spcPct val="35000"/>
            </a:spcAft>
            <a:buNone/>
          </a:pPr>
          <a:r>
            <a:rPr lang="nl-NL" sz="4800" kern="1200">
              <a:latin typeface="Calibri Light" panose="020F0302020204030204"/>
            </a:rPr>
            <a:t> </a:t>
          </a:r>
          <a:r>
            <a:rPr lang="nl-NL" sz="4800" b="1" kern="1200">
              <a:latin typeface="Calibri Light" panose="020F0302020204030204"/>
            </a:rPr>
            <a:t>Begrijpen</a:t>
          </a:r>
        </a:p>
      </dsp:txBody>
      <dsp:txXfrm>
        <a:off x="7308342" y="381974"/>
        <a:ext cx="3203971" cy="1281588"/>
      </dsp:txXfrm>
    </dsp:sp>
    <dsp:sp modelId="{94540364-6CF6-924B-AF89-569D15724D23}">
      <dsp:nvSpPr>
        <dsp:cNvPr id="0" name=""/>
        <dsp:cNvSpPr/>
      </dsp:nvSpPr>
      <dsp:spPr>
        <a:xfrm>
          <a:off x="7308342" y="1663563"/>
          <a:ext cx="3203971" cy="2305800"/>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rtl="0">
            <a:lnSpc>
              <a:spcPct val="90000"/>
            </a:lnSpc>
            <a:spcBef>
              <a:spcPct val="0"/>
            </a:spcBef>
            <a:spcAft>
              <a:spcPct val="15000"/>
            </a:spcAft>
            <a:buChar char="•"/>
          </a:pPr>
          <a:r>
            <a:rPr lang="nl-NL" sz="4000" kern="1200" dirty="0"/>
            <a:t>OOD &amp; OOP</a:t>
          </a:r>
        </a:p>
      </dsp:txBody>
      <dsp:txXfrm>
        <a:off x="7308342" y="1663563"/>
        <a:ext cx="3203971" cy="2305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98E6-BD09-B04D-90D4-1A66F0523600}">
      <dsp:nvSpPr>
        <dsp:cNvPr id="0" name=""/>
        <dsp:cNvSpPr/>
      </dsp:nvSpPr>
      <dsp:spPr>
        <a:xfrm>
          <a:off x="0" y="41899"/>
          <a:ext cx="6666833" cy="17362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endParaRPr lang="nl-NL" sz="2800" b="1" kern="1200" dirty="0"/>
        </a:p>
        <a:p>
          <a:pPr marL="0" lvl="0" indent="0" algn="l" defTabSz="1244600">
            <a:lnSpc>
              <a:spcPct val="90000"/>
            </a:lnSpc>
            <a:spcBef>
              <a:spcPct val="0"/>
            </a:spcBef>
            <a:spcAft>
              <a:spcPct val="35000"/>
            </a:spcAft>
            <a:buNone/>
          </a:pPr>
          <a:r>
            <a:rPr lang="nl-NL" sz="2800" b="1" kern="1200" dirty="0" err="1"/>
            <a:t>Reusability</a:t>
          </a:r>
          <a:br>
            <a:rPr lang="nl-NL" sz="2800" kern="1200" dirty="0"/>
          </a:br>
          <a:endParaRPr lang="en-US" sz="2800" kern="1200" dirty="0"/>
        </a:p>
      </dsp:txBody>
      <dsp:txXfrm>
        <a:off x="84758" y="126657"/>
        <a:ext cx="6497317" cy="1566764"/>
      </dsp:txXfrm>
    </dsp:sp>
    <dsp:sp modelId="{412146F3-2DB6-9948-9076-E17D4E162406}">
      <dsp:nvSpPr>
        <dsp:cNvPr id="0" name=""/>
        <dsp:cNvSpPr/>
      </dsp:nvSpPr>
      <dsp:spPr>
        <a:xfrm>
          <a:off x="0" y="1858819"/>
          <a:ext cx="6666833" cy="173628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endParaRPr lang="nl-NL" sz="2800" b="1" kern="1200" dirty="0"/>
        </a:p>
        <a:p>
          <a:pPr marL="0" lvl="0" indent="0" algn="l" defTabSz="1244600">
            <a:lnSpc>
              <a:spcPct val="90000"/>
            </a:lnSpc>
            <a:spcBef>
              <a:spcPct val="0"/>
            </a:spcBef>
            <a:spcAft>
              <a:spcPct val="35000"/>
            </a:spcAft>
            <a:buNone/>
          </a:pPr>
          <a:r>
            <a:rPr lang="nl-NL" sz="2800" b="1" kern="1200" dirty="0" err="1"/>
            <a:t>Modifiability</a:t>
          </a:r>
          <a:br>
            <a:rPr lang="nl-NL" sz="2800" kern="1200" dirty="0"/>
          </a:br>
          <a:endParaRPr lang="en-US" sz="2800" kern="1200" dirty="0"/>
        </a:p>
      </dsp:txBody>
      <dsp:txXfrm>
        <a:off x="84758" y="1943577"/>
        <a:ext cx="6497317" cy="1566764"/>
      </dsp:txXfrm>
    </dsp:sp>
    <dsp:sp modelId="{1A178150-90FE-1E44-B286-E38F467EF806}">
      <dsp:nvSpPr>
        <dsp:cNvPr id="0" name=""/>
        <dsp:cNvSpPr/>
      </dsp:nvSpPr>
      <dsp:spPr>
        <a:xfrm>
          <a:off x="0" y="3675740"/>
          <a:ext cx="6666833" cy="173628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endParaRPr lang="nl-NL" sz="2800" b="1" kern="1200" dirty="0"/>
        </a:p>
        <a:p>
          <a:pPr marL="0" lvl="0" indent="0" algn="l" defTabSz="1244600">
            <a:lnSpc>
              <a:spcPct val="90000"/>
            </a:lnSpc>
            <a:spcBef>
              <a:spcPct val="0"/>
            </a:spcBef>
            <a:spcAft>
              <a:spcPct val="35000"/>
            </a:spcAft>
            <a:buNone/>
          </a:pPr>
          <a:r>
            <a:rPr lang="nl-NL" sz="2800" b="1" kern="1200" dirty="0" err="1"/>
            <a:t>Scalability</a:t>
          </a:r>
          <a:br>
            <a:rPr lang="nl-NL" sz="2800" kern="1200" dirty="0"/>
          </a:br>
          <a:endParaRPr lang="en-US" sz="2800" kern="1200" dirty="0"/>
        </a:p>
      </dsp:txBody>
      <dsp:txXfrm>
        <a:off x="84758" y="3760498"/>
        <a:ext cx="6497317" cy="1566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6B5AA-D92D-4E2F-A0AF-6448EB50AB8D}">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47D1DF-8779-47D1-BD02-ECB483D3F9A9}">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NL" sz="1700" kern="1200" dirty="0"/>
            <a:t>Door code te bundelen is het eenvoudiger om wijzigingen door te voeren</a:t>
          </a:r>
          <a:endParaRPr lang="en-US" sz="1700" kern="1200" dirty="0"/>
        </a:p>
      </dsp:txBody>
      <dsp:txXfrm>
        <a:off x="59990" y="2654049"/>
        <a:ext cx="3226223" cy="720000"/>
      </dsp:txXfrm>
    </dsp:sp>
    <dsp:sp modelId="{E236F468-79BA-486E-B1C6-060D22316F5C}">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4A4C6-58AD-41EE-A4EB-A39DC06BF6DF}">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NL" sz="1700" kern="1200"/>
            <a:t>In een class worden gezamenlijke eigenschappen en gedrag van objecten gebundeld</a:t>
          </a:r>
          <a:endParaRPr lang="en-US" sz="1700" kern="1200"/>
        </a:p>
      </dsp:txBody>
      <dsp:txXfrm>
        <a:off x="3850802" y="2654049"/>
        <a:ext cx="3226223" cy="720000"/>
      </dsp:txXfrm>
    </dsp:sp>
    <dsp:sp modelId="{1F8AC55F-B655-49CC-9832-E718231159D6}">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8586E-373C-4A50-8360-60DE3026777B}">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NL" sz="1700" kern="1200"/>
            <a:t>Een Object is een instantie van een Class</a:t>
          </a:r>
          <a:endParaRPr lang="en-US" sz="1700" kern="1200"/>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1ACF3-2116-1644-A068-5C670E01BE9C}" type="datetimeFigureOut">
              <a:rPr lang="nl-NL" smtClean="0"/>
              <a:t>29-03-2023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D2B38-B8E7-A245-9AB1-DD9FB535B13A}" type="slidenum">
              <a:rPr lang="nl-NL" smtClean="0"/>
              <a:t>‹#›</a:t>
            </a:fld>
            <a:endParaRPr lang="nl-NL"/>
          </a:p>
        </p:txBody>
      </p:sp>
    </p:spTree>
    <p:extLst>
      <p:ext uri="{BB962C8B-B14F-4D97-AF65-F5344CB8AC3E}">
        <p14:creationId xmlns:p14="http://schemas.microsoft.com/office/powerpoint/2010/main" val="4848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FD2B38-B8E7-A245-9AB1-DD9FB535B13A}" type="slidenum">
              <a:rPr lang="nl-NL" smtClean="0"/>
              <a:t>13</a:t>
            </a:fld>
            <a:endParaRPr lang="nl-NL"/>
          </a:p>
        </p:txBody>
      </p:sp>
    </p:spTree>
    <p:extLst>
      <p:ext uri="{BB962C8B-B14F-4D97-AF65-F5344CB8AC3E}">
        <p14:creationId xmlns:p14="http://schemas.microsoft.com/office/powerpoint/2010/main" val="3409316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6" name="Tijdelijke aanduiding voor inhoud 15">
            <a:extLst>
              <a:ext uri="{FF2B5EF4-FFF2-40B4-BE49-F238E27FC236}">
                <a16:creationId xmlns:a16="http://schemas.microsoft.com/office/drawing/2014/main" id="{EF513B53-9264-1D4D-8AE2-1E527B816A07}"/>
              </a:ext>
            </a:extLst>
          </p:cNvPr>
          <p:cNvSpPr>
            <a:spLocks noGrp="1" noChangeAspect="1"/>
          </p:cNvSpPr>
          <p:nvPr>
            <p:ph sz="quarter" idx="10"/>
          </p:nvPr>
        </p:nvSpPr>
        <p:spPr>
          <a:xfrm>
            <a:off x="0" y="-1"/>
            <a:ext cx="8957883" cy="5799614"/>
          </a:xfrm>
          <a:blipFill>
            <a:blip r:embed="rId2"/>
            <a:stretch>
              <a:fillRect/>
            </a:stretch>
          </a:blipFill>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8" name="Tijdelijke aanduiding voor inhoud 15">
            <a:extLst>
              <a:ext uri="{FF2B5EF4-FFF2-40B4-BE49-F238E27FC236}">
                <a16:creationId xmlns:a16="http://schemas.microsoft.com/office/drawing/2014/main" id="{F10FAEE8-29E5-474F-8A17-73F4C6209FFB}"/>
              </a:ext>
            </a:extLst>
          </p:cNvPr>
          <p:cNvSpPr>
            <a:spLocks noGrp="1" noChangeAspect="1"/>
          </p:cNvSpPr>
          <p:nvPr>
            <p:ph sz="quarter" idx="11"/>
          </p:nvPr>
        </p:nvSpPr>
        <p:spPr>
          <a:xfrm>
            <a:off x="0" y="0"/>
            <a:ext cx="12192000" cy="6863769"/>
          </a:xfrm>
          <a:blipFill>
            <a:blip r:embed="rId3"/>
            <a:stretch>
              <a:fillRect/>
            </a:stretch>
          </a:blipFill>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4D0F5041-8938-C243-AAF0-3D2BE43943E8}"/>
              </a:ext>
            </a:extLst>
          </p:cNvPr>
          <p:cNvSpPr>
            <a:spLocks noGrp="1"/>
          </p:cNvSpPr>
          <p:nvPr>
            <p:ph type="ctrTitle"/>
          </p:nvPr>
        </p:nvSpPr>
        <p:spPr>
          <a:xfrm>
            <a:off x="4343398" y="3429000"/>
            <a:ext cx="6219751" cy="1191490"/>
          </a:xfrm>
        </p:spPr>
        <p:txBody>
          <a:bodyPr anchor="b">
            <a:normAutofit/>
          </a:bodyPr>
          <a:lstStyle>
            <a:lvl1pPr algn="l">
              <a:defRPr sz="3200"/>
            </a:lvl1pPr>
          </a:lstStyle>
          <a:p>
            <a:r>
              <a:rPr lang="nl-NL"/>
              <a:t>Klik om stijl te bewerken</a:t>
            </a:r>
          </a:p>
        </p:txBody>
      </p:sp>
      <p:sp>
        <p:nvSpPr>
          <p:cNvPr id="3" name="Ondertitel 2">
            <a:extLst>
              <a:ext uri="{FF2B5EF4-FFF2-40B4-BE49-F238E27FC236}">
                <a16:creationId xmlns:a16="http://schemas.microsoft.com/office/drawing/2014/main" id="{77375B8D-73CB-724F-99C8-3E40CCD1F58B}"/>
              </a:ext>
            </a:extLst>
          </p:cNvPr>
          <p:cNvSpPr>
            <a:spLocks noGrp="1"/>
          </p:cNvSpPr>
          <p:nvPr>
            <p:ph type="subTitle" idx="1"/>
          </p:nvPr>
        </p:nvSpPr>
        <p:spPr>
          <a:xfrm>
            <a:off x="4343398" y="4752109"/>
            <a:ext cx="5693056" cy="1868147"/>
          </a:xfrm>
        </p:spPr>
        <p:txBody>
          <a:bodyPr>
            <a:normAutofit/>
          </a:bodyPr>
          <a:lstStyle>
            <a:lvl1pPr marL="0" indent="0" algn="l">
              <a:buNone/>
              <a:defRPr sz="1600">
                <a:solidFill>
                  <a:srgbClr val="3C9FD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Tree>
    <p:extLst>
      <p:ext uri="{BB962C8B-B14F-4D97-AF65-F5344CB8AC3E}">
        <p14:creationId xmlns:p14="http://schemas.microsoft.com/office/powerpoint/2010/main" val="4003306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5_Titel en objec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54BDC65-C2FE-5842-B702-CE95C02F3D49}"/>
              </a:ext>
            </a:extLst>
          </p:cNvPr>
          <p:cNvPicPr>
            <a:picLocks noChangeAspect="1"/>
          </p:cNvPicPr>
          <p:nvPr userDrawn="1"/>
        </p:nvPicPr>
        <p:blipFill>
          <a:blip r:embed="rId2"/>
          <a:srcRect/>
          <a:stretch/>
        </p:blipFill>
        <p:spPr>
          <a:xfrm>
            <a:off x="3175" y="0"/>
            <a:ext cx="12185650" cy="6858000"/>
          </a:xfrm>
          <a:prstGeom prst="rect">
            <a:avLst/>
          </a:prstGeom>
        </p:spPr>
      </p:pic>
      <p:sp>
        <p:nvSpPr>
          <p:cNvPr id="2" name="Titel 1">
            <a:extLst>
              <a:ext uri="{FF2B5EF4-FFF2-40B4-BE49-F238E27FC236}">
                <a16:creationId xmlns:a16="http://schemas.microsoft.com/office/drawing/2014/main" id="{38F4384B-3EF4-1E4D-85FC-7814F12BC9C4}"/>
              </a:ext>
            </a:extLst>
          </p:cNvPr>
          <p:cNvSpPr>
            <a:spLocks noGrp="1"/>
          </p:cNvSpPr>
          <p:nvPr>
            <p:ph type="title"/>
          </p:nvPr>
        </p:nvSpPr>
        <p:spPr>
          <a:xfrm>
            <a:off x="1459523" y="520623"/>
            <a:ext cx="10184917" cy="784380"/>
          </a:xfrm>
        </p:spPr>
        <p:txBody>
          <a:bodyPr>
            <a:normAutofit/>
          </a:bodyPr>
          <a:lstStyle>
            <a:lvl1pPr>
              <a:defRPr sz="2400">
                <a:solidFill>
                  <a:schemeClr val="bg1"/>
                </a:solidFill>
              </a:defRPr>
            </a:lvl1pPr>
          </a:lstStyle>
          <a:p>
            <a:r>
              <a:rPr lang="nl-NL"/>
              <a:t>Klik om stijl te bewerken</a:t>
            </a:r>
          </a:p>
        </p:txBody>
      </p:sp>
      <p:sp>
        <p:nvSpPr>
          <p:cNvPr id="3" name="Tijdelijke aanduiding voor inhoud 2">
            <a:extLst>
              <a:ext uri="{FF2B5EF4-FFF2-40B4-BE49-F238E27FC236}">
                <a16:creationId xmlns:a16="http://schemas.microsoft.com/office/drawing/2014/main" id="{CBC6BCF7-19C6-2D40-A777-FB6A9EA380F8}"/>
              </a:ext>
            </a:extLst>
          </p:cNvPr>
          <p:cNvSpPr>
            <a:spLocks noGrp="1"/>
          </p:cNvSpPr>
          <p:nvPr>
            <p:ph idx="1"/>
          </p:nvPr>
        </p:nvSpPr>
        <p:spPr>
          <a:xfrm>
            <a:off x="1459522" y="1459523"/>
            <a:ext cx="10184917" cy="47174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076824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Alleen titel">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C63EFC-ECE7-FC41-B635-9E06EDB36B49}"/>
              </a:ext>
            </a:extLst>
          </p:cNvPr>
          <p:cNvSpPr>
            <a:spLocks noGrp="1"/>
          </p:cNvSpPr>
          <p:nvPr>
            <p:ph type="title"/>
          </p:nvPr>
        </p:nvSpPr>
        <p:spPr>
          <a:xfrm>
            <a:off x="486508" y="532878"/>
            <a:ext cx="4331677" cy="5964637"/>
          </a:xfrm>
          <a:solidFill>
            <a:schemeClr val="bg1">
              <a:alpha val="72000"/>
            </a:schemeClr>
          </a:solidFill>
        </p:spPr>
        <p:txBody>
          <a:bodyPr lIns="216000" tIns="288000" anchor="t" anchorCtr="0">
            <a:normAutofit/>
          </a:bodyPr>
          <a:lstStyle>
            <a:lvl1pPr>
              <a:defRPr sz="2000"/>
            </a:lvl1pPr>
          </a:lstStyle>
          <a:p>
            <a:r>
              <a:rPr lang="nl-NL"/>
              <a:t>Klik om stijl te bewerken</a:t>
            </a:r>
          </a:p>
        </p:txBody>
      </p:sp>
      <p:pic>
        <p:nvPicPr>
          <p:cNvPr id="6" name="Afbeelding 5">
            <a:extLst>
              <a:ext uri="{FF2B5EF4-FFF2-40B4-BE49-F238E27FC236}">
                <a16:creationId xmlns:a16="http://schemas.microsoft.com/office/drawing/2014/main" id="{A6416B13-0E7F-2A43-9F45-D7092629B26C}"/>
              </a:ext>
            </a:extLst>
          </p:cNvPr>
          <p:cNvPicPr>
            <a:picLocks noChangeAspect="1"/>
          </p:cNvPicPr>
          <p:nvPr userDrawn="1"/>
        </p:nvPicPr>
        <p:blipFill rotWithShape="1">
          <a:blip r:embed="rId3"/>
          <a:srcRect l="54690"/>
          <a:stretch/>
        </p:blipFill>
        <p:spPr>
          <a:xfrm>
            <a:off x="6667837" y="0"/>
            <a:ext cx="5524163" cy="6858000"/>
          </a:xfrm>
          <a:prstGeom prst="rect">
            <a:avLst/>
          </a:prstGeom>
        </p:spPr>
      </p:pic>
    </p:spTree>
    <p:extLst>
      <p:ext uri="{BB962C8B-B14F-4D97-AF65-F5344CB8AC3E}">
        <p14:creationId xmlns:p14="http://schemas.microsoft.com/office/powerpoint/2010/main" val="2695562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3_Alleen titel">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C63EFC-ECE7-FC41-B635-9E06EDB36B49}"/>
              </a:ext>
            </a:extLst>
          </p:cNvPr>
          <p:cNvSpPr>
            <a:spLocks noGrp="1"/>
          </p:cNvSpPr>
          <p:nvPr>
            <p:ph type="title"/>
          </p:nvPr>
        </p:nvSpPr>
        <p:spPr>
          <a:xfrm>
            <a:off x="486508" y="3012310"/>
            <a:ext cx="5524163" cy="3537960"/>
          </a:xfrm>
          <a:solidFill>
            <a:schemeClr val="bg1">
              <a:alpha val="72000"/>
            </a:schemeClr>
          </a:solidFill>
        </p:spPr>
        <p:txBody>
          <a:bodyPr lIns="216000" tIns="288000" anchor="t" anchorCtr="0">
            <a:normAutofit/>
          </a:bodyPr>
          <a:lstStyle>
            <a:lvl1pPr>
              <a:defRPr sz="2000"/>
            </a:lvl1pPr>
          </a:lstStyle>
          <a:p>
            <a:r>
              <a:rPr lang="nl-NL"/>
              <a:t>Klik om stijl te bewerken</a:t>
            </a:r>
          </a:p>
        </p:txBody>
      </p:sp>
      <p:pic>
        <p:nvPicPr>
          <p:cNvPr id="6" name="Afbeelding 5">
            <a:extLst>
              <a:ext uri="{FF2B5EF4-FFF2-40B4-BE49-F238E27FC236}">
                <a16:creationId xmlns:a16="http://schemas.microsoft.com/office/drawing/2014/main" id="{A6416B13-0E7F-2A43-9F45-D7092629B26C}"/>
              </a:ext>
            </a:extLst>
          </p:cNvPr>
          <p:cNvPicPr>
            <a:picLocks noChangeAspect="1"/>
          </p:cNvPicPr>
          <p:nvPr userDrawn="1"/>
        </p:nvPicPr>
        <p:blipFill rotWithShape="1">
          <a:blip r:embed="rId3"/>
          <a:srcRect l="54690"/>
          <a:stretch/>
        </p:blipFill>
        <p:spPr>
          <a:xfrm>
            <a:off x="6667837" y="0"/>
            <a:ext cx="5524163" cy="6858000"/>
          </a:xfrm>
          <a:prstGeom prst="rect">
            <a:avLst/>
          </a:prstGeom>
        </p:spPr>
      </p:pic>
    </p:spTree>
    <p:extLst>
      <p:ext uri="{BB962C8B-B14F-4D97-AF65-F5344CB8AC3E}">
        <p14:creationId xmlns:p14="http://schemas.microsoft.com/office/powerpoint/2010/main" val="155858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Alleen titel">
    <p:bg>
      <p:bgPr>
        <a:blipFill>
          <a:blip r:embed="rId2"/>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C63EFC-ECE7-FC41-B635-9E06EDB36B49}"/>
              </a:ext>
            </a:extLst>
          </p:cNvPr>
          <p:cNvSpPr>
            <a:spLocks noGrp="1"/>
          </p:cNvSpPr>
          <p:nvPr>
            <p:ph type="title"/>
          </p:nvPr>
        </p:nvSpPr>
        <p:spPr>
          <a:xfrm>
            <a:off x="0" y="5882054"/>
            <a:ext cx="12192000" cy="975946"/>
          </a:xfrm>
          <a:solidFill>
            <a:srgbClr val="554570">
              <a:alpha val="89000"/>
            </a:srgbClr>
          </a:solidFill>
        </p:spPr>
        <p:txBody>
          <a:bodyPr lIns="396000">
            <a:normAutofit/>
          </a:bodyPr>
          <a:lstStyle>
            <a:lvl1pPr>
              <a:defRPr sz="2000">
                <a:solidFill>
                  <a:schemeClr val="bg1"/>
                </a:solidFill>
              </a:defRPr>
            </a:lvl1pPr>
          </a:lstStyle>
          <a:p>
            <a:r>
              <a:rPr lang="nl-NL"/>
              <a:t>Klik om stijl te bewerken</a:t>
            </a:r>
          </a:p>
        </p:txBody>
      </p:sp>
      <p:pic>
        <p:nvPicPr>
          <p:cNvPr id="6" name="Afbeelding 5">
            <a:extLst>
              <a:ext uri="{FF2B5EF4-FFF2-40B4-BE49-F238E27FC236}">
                <a16:creationId xmlns:a16="http://schemas.microsoft.com/office/drawing/2014/main" id="{A6416B13-0E7F-2A43-9F45-D7092629B26C}"/>
              </a:ext>
            </a:extLst>
          </p:cNvPr>
          <p:cNvPicPr>
            <a:picLocks noChangeAspect="1"/>
          </p:cNvPicPr>
          <p:nvPr userDrawn="1"/>
        </p:nvPicPr>
        <p:blipFill rotWithShape="1">
          <a:blip r:embed="rId3"/>
          <a:srcRect l="54690"/>
          <a:stretch/>
        </p:blipFill>
        <p:spPr>
          <a:xfrm>
            <a:off x="6667837" y="0"/>
            <a:ext cx="5524163" cy="6858000"/>
          </a:xfrm>
          <a:prstGeom prst="rect">
            <a:avLst/>
          </a:prstGeom>
        </p:spPr>
      </p:pic>
    </p:spTree>
    <p:extLst>
      <p:ext uri="{BB962C8B-B14F-4D97-AF65-F5344CB8AC3E}">
        <p14:creationId xmlns:p14="http://schemas.microsoft.com/office/powerpoint/2010/main" val="3565486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2_Alleen titel">
    <p:bg>
      <p:bgPr>
        <a:blipFill>
          <a:blip r:embed="rId2"/>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C63EFC-ECE7-FC41-B635-9E06EDB36B49}"/>
              </a:ext>
            </a:extLst>
          </p:cNvPr>
          <p:cNvSpPr>
            <a:spLocks noGrp="1"/>
          </p:cNvSpPr>
          <p:nvPr>
            <p:ph type="title"/>
          </p:nvPr>
        </p:nvSpPr>
        <p:spPr>
          <a:xfrm>
            <a:off x="492370" y="571501"/>
            <a:ext cx="4378570" cy="5890846"/>
          </a:xfrm>
          <a:solidFill>
            <a:srgbClr val="554570">
              <a:alpha val="89000"/>
            </a:srgbClr>
          </a:solidFill>
        </p:spPr>
        <p:txBody>
          <a:bodyPr lIns="396000" tIns="288000" anchor="t" anchorCtr="0">
            <a:normAutofit/>
          </a:bodyPr>
          <a:lstStyle>
            <a:lvl1pPr>
              <a:defRPr sz="2000">
                <a:solidFill>
                  <a:schemeClr val="bg1"/>
                </a:solidFill>
              </a:defRPr>
            </a:lvl1pPr>
          </a:lstStyle>
          <a:p>
            <a:r>
              <a:rPr lang="nl-NL"/>
              <a:t>Klik om stijl te bewerken</a:t>
            </a:r>
          </a:p>
        </p:txBody>
      </p:sp>
      <p:pic>
        <p:nvPicPr>
          <p:cNvPr id="6" name="Afbeelding 5">
            <a:extLst>
              <a:ext uri="{FF2B5EF4-FFF2-40B4-BE49-F238E27FC236}">
                <a16:creationId xmlns:a16="http://schemas.microsoft.com/office/drawing/2014/main" id="{A6416B13-0E7F-2A43-9F45-D7092629B26C}"/>
              </a:ext>
            </a:extLst>
          </p:cNvPr>
          <p:cNvPicPr>
            <a:picLocks noChangeAspect="1"/>
          </p:cNvPicPr>
          <p:nvPr userDrawn="1"/>
        </p:nvPicPr>
        <p:blipFill rotWithShape="1">
          <a:blip r:embed="rId3"/>
          <a:srcRect l="54690"/>
          <a:stretch/>
        </p:blipFill>
        <p:spPr>
          <a:xfrm>
            <a:off x="6667837" y="0"/>
            <a:ext cx="5524163" cy="6858000"/>
          </a:xfrm>
          <a:prstGeom prst="rect">
            <a:avLst/>
          </a:prstGeom>
        </p:spPr>
      </p:pic>
    </p:spTree>
    <p:extLst>
      <p:ext uri="{BB962C8B-B14F-4D97-AF65-F5344CB8AC3E}">
        <p14:creationId xmlns:p14="http://schemas.microsoft.com/office/powerpoint/2010/main" val="2425137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363A4E03-FB6F-C54F-ADB6-525473B7135B}"/>
              </a:ext>
            </a:extLst>
          </p:cNvPr>
          <p:cNvPicPr>
            <a:picLocks noChangeAspect="1"/>
          </p:cNvPicPr>
          <p:nvPr userDrawn="1"/>
        </p:nvPicPr>
        <p:blipFill>
          <a:blip r:embed="rId2"/>
          <a:srcRect/>
          <a:stretch/>
        </p:blipFill>
        <p:spPr>
          <a:xfrm>
            <a:off x="0" y="0"/>
            <a:ext cx="12192000" cy="6858000"/>
          </a:xfrm>
          <a:prstGeom prst="rect">
            <a:avLst/>
          </a:prstGeom>
        </p:spPr>
      </p:pic>
      <p:sp>
        <p:nvSpPr>
          <p:cNvPr id="5" name="Tijdelijke aanduiding voor tekst 10">
            <a:extLst>
              <a:ext uri="{FF2B5EF4-FFF2-40B4-BE49-F238E27FC236}">
                <a16:creationId xmlns:a16="http://schemas.microsoft.com/office/drawing/2014/main" id="{CB99EB61-8282-DA43-925D-36079241EFA4}"/>
              </a:ext>
            </a:extLst>
          </p:cNvPr>
          <p:cNvSpPr>
            <a:spLocks noGrp="1"/>
          </p:cNvSpPr>
          <p:nvPr>
            <p:ph type="body" sz="quarter" idx="11"/>
          </p:nvPr>
        </p:nvSpPr>
        <p:spPr>
          <a:xfrm>
            <a:off x="915174" y="1776046"/>
            <a:ext cx="2936875" cy="2803270"/>
          </a:xfrm>
        </p:spPr>
        <p:txBody>
          <a:bodyPr/>
          <a:lstStyle>
            <a:lvl1pPr marL="0" indent="0">
              <a:buNone/>
              <a:defRPr lang="nl-NL"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nl-NL">
              <a:solidFill>
                <a:srgbClr val="4B3D64"/>
              </a:solidFill>
              <a:effectLst/>
              <a:latin typeface="Open Sans Light" panose="020B0306030504020204" pitchFamily="34" charset="0"/>
            </a:endParaRPr>
          </a:p>
        </p:txBody>
      </p:sp>
      <p:sp>
        <p:nvSpPr>
          <p:cNvPr id="2" name="Tekstvak 1">
            <a:extLst>
              <a:ext uri="{FF2B5EF4-FFF2-40B4-BE49-F238E27FC236}">
                <a16:creationId xmlns:a16="http://schemas.microsoft.com/office/drawing/2014/main" id="{704A3F85-A516-C04F-ADC6-DAD5C9133F08}"/>
              </a:ext>
            </a:extLst>
          </p:cNvPr>
          <p:cNvSpPr txBox="1"/>
          <p:nvPr userDrawn="1"/>
        </p:nvSpPr>
        <p:spPr>
          <a:xfrm>
            <a:off x="915174" y="835269"/>
            <a:ext cx="29368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err="1">
                <a:solidFill>
                  <a:srgbClr val="4B3D64"/>
                </a:solidFill>
                <a:effectLst/>
                <a:latin typeface="Open Sans Light" panose="020B0306030504020204" pitchFamily="34" charset="0"/>
              </a:rPr>
              <a:t>www.it-omscholing.nl</a:t>
            </a:r>
            <a:endParaRPr lang="nl-NL">
              <a:solidFill>
                <a:srgbClr val="4B3D64"/>
              </a:solidFill>
              <a:effectLst/>
              <a:latin typeface="Open Sans Light" panose="020B0306030504020204" pitchFamily="34" charset="0"/>
            </a:endParaRPr>
          </a:p>
          <a:p>
            <a:endParaRPr lang="nl-NL"/>
          </a:p>
        </p:txBody>
      </p:sp>
    </p:spTree>
    <p:extLst>
      <p:ext uri="{BB962C8B-B14F-4D97-AF65-F5344CB8AC3E}">
        <p14:creationId xmlns:p14="http://schemas.microsoft.com/office/powerpoint/2010/main" val="4143067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ek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2F28EF-7789-D147-8897-18635C000FCC}"/>
              </a:ext>
            </a:extLst>
          </p:cNvPr>
          <p:cNvSpPr>
            <a:spLocks noGrp="1"/>
          </p:cNvSpPr>
          <p:nvPr>
            <p:ph type="title"/>
          </p:nvPr>
        </p:nvSpPr>
        <p:spPr>
          <a:xfrm>
            <a:off x="831850" y="1030008"/>
            <a:ext cx="6612823" cy="1438064"/>
          </a:xfrm>
        </p:spPr>
        <p:txBody>
          <a:bodyPr anchor="b">
            <a:normAutofit/>
          </a:bodyPr>
          <a:lstStyle>
            <a:lvl1pPr>
              <a:defRPr sz="3600"/>
            </a:lvl1pPr>
          </a:lstStyle>
          <a:p>
            <a:r>
              <a:rPr lang="nl-NL"/>
              <a:t>Klik om stijl te bewerken</a:t>
            </a:r>
          </a:p>
        </p:txBody>
      </p:sp>
      <p:sp>
        <p:nvSpPr>
          <p:cNvPr id="3" name="Tijdelijke aanduiding voor tekst 2">
            <a:extLst>
              <a:ext uri="{FF2B5EF4-FFF2-40B4-BE49-F238E27FC236}">
                <a16:creationId xmlns:a16="http://schemas.microsoft.com/office/drawing/2014/main" id="{FB847BD3-DCCA-1941-A630-CB8BB8750E24}"/>
              </a:ext>
            </a:extLst>
          </p:cNvPr>
          <p:cNvSpPr>
            <a:spLocks noGrp="1"/>
          </p:cNvSpPr>
          <p:nvPr>
            <p:ph type="body" idx="1"/>
          </p:nvPr>
        </p:nvSpPr>
        <p:spPr>
          <a:xfrm>
            <a:off x="831850" y="2598823"/>
            <a:ext cx="6612823" cy="662268"/>
          </a:xfrm>
        </p:spPr>
        <p:txBody>
          <a:bodyPr>
            <a:normAutofit/>
          </a:bodyPr>
          <a:lstStyle>
            <a:lvl1pPr marL="0" indent="0">
              <a:buNone/>
              <a:defRPr sz="18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13" name="Tijdelijke aanduiding voor tekst 12">
            <a:extLst>
              <a:ext uri="{FF2B5EF4-FFF2-40B4-BE49-F238E27FC236}">
                <a16:creationId xmlns:a16="http://schemas.microsoft.com/office/drawing/2014/main" id="{D4748F49-D8DD-884A-851A-0B645BB61032}"/>
              </a:ext>
            </a:extLst>
          </p:cNvPr>
          <p:cNvSpPr>
            <a:spLocks noGrp="1"/>
          </p:cNvSpPr>
          <p:nvPr>
            <p:ph type="body" sz="quarter" idx="10" hasCustomPrompt="1"/>
          </p:nvPr>
        </p:nvSpPr>
        <p:spPr>
          <a:xfrm>
            <a:off x="2217737" y="5289520"/>
            <a:ext cx="2224087" cy="294167"/>
          </a:xfrm>
        </p:spPr>
        <p:txBody>
          <a:bodyPr>
            <a:normAutofit/>
          </a:bodyPr>
          <a:lstStyle>
            <a:lvl1pPr marL="0" indent="0">
              <a:buNone/>
              <a:defRPr sz="1400" cap="all" baseline="0">
                <a:solidFill>
                  <a:schemeClr val="bg1"/>
                </a:solidFill>
              </a:defRPr>
            </a:lvl1pPr>
          </a:lstStyle>
          <a:p>
            <a:pPr lvl="0"/>
            <a:r>
              <a:rPr lang="nl-NL"/>
              <a:t>Voornaam</a:t>
            </a:r>
          </a:p>
        </p:txBody>
      </p:sp>
      <p:sp>
        <p:nvSpPr>
          <p:cNvPr id="14" name="Tijdelijke aanduiding voor tekst 12">
            <a:extLst>
              <a:ext uri="{FF2B5EF4-FFF2-40B4-BE49-F238E27FC236}">
                <a16:creationId xmlns:a16="http://schemas.microsoft.com/office/drawing/2014/main" id="{B6C4E240-6B7F-2241-A536-65FA7B5C2B37}"/>
              </a:ext>
            </a:extLst>
          </p:cNvPr>
          <p:cNvSpPr>
            <a:spLocks noGrp="1"/>
          </p:cNvSpPr>
          <p:nvPr>
            <p:ph type="body" sz="quarter" idx="11" hasCustomPrompt="1"/>
          </p:nvPr>
        </p:nvSpPr>
        <p:spPr>
          <a:xfrm>
            <a:off x="2217738" y="5583687"/>
            <a:ext cx="2224087" cy="294167"/>
          </a:xfrm>
        </p:spPr>
        <p:txBody>
          <a:bodyPr>
            <a:normAutofit/>
          </a:bodyPr>
          <a:lstStyle>
            <a:lvl1pPr marL="0" indent="0">
              <a:buNone/>
              <a:defRPr sz="1400" cap="all" baseline="0">
                <a:solidFill>
                  <a:srgbClr val="554570"/>
                </a:solidFill>
              </a:defRPr>
            </a:lvl1pPr>
          </a:lstStyle>
          <a:p>
            <a:pPr lvl="0"/>
            <a:r>
              <a:rPr lang="nl-NL" err="1"/>
              <a:t>AcHTERNAAM</a:t>
            </a:r>
            <a:endParaRPr lang="nl-NL"/>
          </a:p>
        </p:txBody>
      </p:sp>
      <p:sp>
        <p:nvSpPr>
          <p:cNvPr id="16" name="Tijdelijke aanduiding voor inhoud 15">
            <a:extLst>
              <a:ext uri="{FF2B5EF4-FFF2-40B4-BE49-F238E27FC236}">
                <a16:creationId xmlns:a16="http://schemas.microsoft.com/office/drawing/2014/main" id="{E2DB7C87-F65D-E746-9824-9B95C5637C0E}"/>
              </a:ext>
            </a:extLst>
          </p:cNvPr>
          <p:cNvSpPr>
            <a:spLocks noGrp="1" noChangeAspect="1"/>
          </p:cNvSpPr>
          <p:nvPr>
            <p:ph sz="quarter" idx="12" hasCustomPrompt="1"/>
          </p:nvPr>
        </p:nvSpPr>
        <p:spPr>
          <a:xfrm>
            <a:off x="831850" y="4999676"/>
            <a:ext cx="1166673" cy="1168021"/>
          </a:xfrm>
          <a:prstGeom prst="ellipse">
            <a:avLst/>
          </a:prstGeom>
          <a:blipFill>
            <a:blip r:embed="rId3"/>
            <a:stretch>
              <a:fillRect/>
            </a:stretch>
          </a:blipFill>
        </p:spPr>
        <p:txBody>
          <a:bodyPr>
            <a:noAutofit/>
          </a:bodyPr>
          <a:lstStyle>
            <a:lvl1pPr marL="0" indent="0" algn="ctr">
              <a:buNone/>
              <a:defRPr sz="1100"/>
            </a:lvl1pPr>
            <a:lvl2pPr>
              <a:defRPr sz="1050"/>
            </a:lvl2pPr>
            <a:lvl3pPr>
              <a:defRPr sz="1000"/>
            </a:lvl3pPr>
            <a:lvl4pPr>
              <a:defRPr sz="900"/>
            </a:lvl4pPr>
            <a:lvl5pPr>
              <a:defRPr sz="900"/>
            </a:lvl5pPr>
          </a:lstStyle>
          <a:p>
            <a:pPr lvl="0"/>
            <a:r>
              <a:rPr lang="nl-NL"/>
              <a:t>Plaats hier een foto</a:t>
            </a:r>
          </a:p>
        </p:txBody>
      </p:sp>
    </p:spTree>
    <p:extLst>
      <p:ext uri="{BB962C8B-B14F-4D97-AF65-F5344CB8AC3E}">
        <p14:creationId xmlns:p14="http://schemas.microsoft.com/office/powerpoint/2010/main" val="156064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8" name="Afbeelding 7" descr="Afbeelding met pijl&#10;&#10;Automatisch gegenereerde beschrijving">
            <a:extLst>
              <a:ext uri="{FF2B5EF4-FFF2-40B4-BE49-F238E27FC236}">
                <a16:creationId xmlns:a16="http://schemas.microsoft.com/office/drawing/2014/main" id="{B54BDC65-C2FE-5842-B702-CE95C02F3D4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8F4384B-3EF4-1E4D-85FC-7814F12BC9C4}"/>
              </a:ext>
            </a:extLst>
          </p:cNvPr>
          <p:cNvSpPr>
            <a:spLocks noGrp="1"/>
          </p:cNvSpPr>
          <p:nvPr>
            <p:ph type="title"/>
          </p:nvPr>
        </p:nvSpPr>
        <p:spPr>
          <a:xfrm>
            <a:off x="838200" y="849664"/>
            <a:ext cx="7698639" cy="841024"/>
          </a:xfrm>
        </p:spPr>
        <p:txBody>
          <a:bodyPr>
            <a:normAutofit/>
          </a:bodyPr>
          <a:lstStyle>
            <a:lvl1pPr>
              <a:defRPr sz="2400"/>
            </a:lvl1pPr>
          </a:lstStyle>
          <a:p>
            <a:r>
              <a:rPr lang="nl-NL"/>
              <a:t>Klik om stijl te bewerken</a:t>
            </a:r>
          </a:p>
        </p:txBody>
      </p:sp>
      <p:sp>
        <p:nvSpPr>
          <p:cNvPr id="3" name="Tijdelijke aanduiding voor inhoud 2">
            <a:extLst>
              <a:ext uri="{FF2B5EF4-FFF2-40B4-BE49-F238E27FC236}">
                <a16:creationId xmlns:a16="http://schemas.microsoft.com/office/drawing/2014/main" id="{CBC6BCF7-19C6-2D40-A777-FB6A9EA380F8}"/>
              </a:ext>
            </a:extLst>
          </p:cNvPr>
          <p:cNvSpPr>
            <a:spLocks noGrp="1"/>
          </p:cNvSpPr>
          <p:nvPr>
            <p:ph idx="1"/>
          </p:nvPr>
        </p:nvSpPr>
        <p:spPr>
          <a:xfrm>
            <a:off x="838201" y="1825625"/>
            <a:ext cx="7698638" cy="4182711"/>
          </a:xfrm>
        </p:spPr>
        <p:txBody>
          <a:bodyPr>
            <a:normAutofit/>
          </a:bodyPr>
          <a:lstStyle>
            <a:lvl1pPr>
              <a:defRPr sz="1800"/>
            </a:lvl1pPr>
            <a:lvl2pPr>
              <a:defRPr sz="1600"/>
            </a:lvl2pPr>
            <a:lvl3pPr>
              <a:defRPr sz="1400"/>
            </a:lvl3pPr>
            <a:lvl4pPr>
              <a:defRPr sz="1200"/>
            </a:lvl4pPr>
            <a:lvl5pPr>
              <a:defRPr sz="12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26104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el en objec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54BDC65-C2FE-5842-B702-CE95C02F3D49}"/>
              </a:ext>
            </a:extLst>
          </p:cNvPr>
          <p:cNvPicPr>
            <a:picLocks noChangeAspect="1"/>
          </p:cNvPicPr>
          <p:nvPr userDrawn="1"/>
        </p:nvPicPr>
        <p:blipFill>
          <a:blip r:embed="rId2"/>
          <a:srcRect/>
          <a:stretch/>
        </p:blipFill>
        <p:spPr>
          <a:xfrm>
            <a:off x="3175" y="0"/>
            <a:ext cx="12185650" cy="6858000"/>
          </a:xfrm>
          <a:prstGeom prst="rect">
            <a:avLst/>
          </a:prstGeom>
        </p:spPr>
      </p:pic>
      <p:sp>
        <p:nvSpPr>
          <p:cNvPr id="2" name="Titel 1">
            <a:extLst>
              <a:ext uri="{FF2B5EF4-FFF2-40B4-BE49-F238E27FC236}">
                <a16:creationId xmlns:a16="http://schemas.microsoft.com/office/drawing/2014/main" id="{38F4384B-3EF4-1E4D-85FC-7814F12BC9C4}"/>
              </a:ext>
            </a:extLst>
          </p:cNvPr>
          <p:cNvSpPr>
            <a:spLocks noGrp="1"/>
          </p:cNvSpPr>
          <p:nvPr>
            <p:ph type="title"/>
          </p:nvPr>
        </p:nvSpPr>
        <p:spPr>
          <a:xfrm>
            <a:off x="838200" y="849664"/>
            <a:ext cx="10363200" cy="841024"/>
          </a:xfrm>
        </p:spPr>
        <p:txBody>
          <a:bodyPr>
            <a:normAutofit/>
          </a:bodyPr>
          <a:lstStyle>
            <a:lvl1pPr>
              <a:defRPr sz="2400"/>
            </a:lvl1pPr>
          </a:lstStyle>
          <a:p>
            <a:r>
              <a:rPr lang="nl-NL"/>
              <a:t>Klik om stijl te bewerken</a:t>
            </a:r>
          </a:p>
        </p:txBody>
      </p:sp>
      <p:sp>
        <p:nvSpPr>
          <p:cNvPr id="3" name="Tijdelijke aanduiding voor inhoud 2">
            <a:extLst>
              <a:ext uri="{FF2B5EF4-FFF2-40B4-BE49-F238E27FC236}">
                <a16:creationId xmlns:a16="http://schemas.microsoft.com/office/drawing/2014/main" id="{CBC6BCF7-19C6-2D40-A777-FB6A9EA380F8}"/>
              </a:ext>
            </a:extLst>
          </p:cNvPr>
          <p:cNvSpPr>
            <a:spLocks noGrp="1"/>
          </p:cNvSpPr>
          <p:nvPr>
            <p:ph idx="1"/>
          </p:nvPr>
        </p:nvSpPr>
        <p:spPr>
          <a:xfrm>
            <a:off x="838200" y="1825625"/>
            <a:ext cx="10361371" cy="4182711"/>
          </a:xfrm>
        </p:spPr>
        <p:txBody>
          <a:bodyPr>
            <a:normAutofit/>
          </a:bodyPr>
          <a:lstStyle>
            <a:lvl1pPr>
              <a:defRPr sz="1800"/>
            </a:lvl1pPr>
            <a:lvl2pPr>
              <a:defRPr sz="1600"/>
            </a:lvl2pPr>
            <a:lvl3pPr>
              <a:defRPr sz="1400"/>
            </a:lvl3pPr>
            <a:lvl4pPr>
              <a:defRPr sz="1200"/>
            </a:lvl4pPr>
            <a:lvl5pPr>
              <a:defRPr sz="12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72754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54BDC65-C2FE-5842-B702-CE95C02F3D49}"/>
              </a:ext>
            </a:extLst>
          </p:cNvPr>
          <p:cNvPicPr>
            <a:picLocks noChangeAspect="1"/>
          </p:cNvPicPr>
          <p:nvPr userDrawn="1"/>
        </p:nvPicPr>
        <p:blipFill>
          <a:blip r:embed="rId2"/>
          <a:srcRect/>
          <a:stretch/>
        </p:blipFill>
        <p:spPr>
          <a:xfrm>
            <a:off x="3175" y="0"/>
            <a:ext cx="12185650" cy="6858000"/>
          </a:xfrm>
          <a:prstGeom prst="rect">
            <a:avLst/>
          </a:prstGeom>
        </p:spPr>
      </p:pic>
      <p:sp>
        <p:nvSpPr>
          <p:cNvPr id="3" name="Tijdelijke aanduiding voor inhoud 2">
            <a:extLst>
              <a:ext uri="{FF2B5EF4-FFF2-40B4-BE49-F238E27FC236}">
                <a16:creationId xmlns:a16="http://schemas.microsoft.com/office/drawing/2014/main" id="{CBC6BCF7-19C6-2D40-A777-FB6A9EA380F8}"/>
              </a:ext>
            </a:extLst>
          </p:cNvPr>
          <p:cNvSpPr>
            <a:spLocks noGrp="1"/>
          </p:cNvSpPr>
          <p:nvPr>
            <p:ph idx="1"/>
          </p:nvPr>
        </p:nvSpPr>
        <p:spPr>
          <a:xfrm>
            <a:off x="838200" y="668215"/>
            <a:ext cx="10591800" cy="5315619"/>
          </a:xfrm>
        </p:spPr>
        <p:txBody>
          <a:bodyPr>
            <a:normAutofit/>
          </a:bodyPr>
          <a:lstStyle>
            <a:lvl1pPr>
              <a:defRPr sz="1800"/>
            </a:lvl1pPr>
            <a:lvl2pPr>
              <a:defRPr sz="1600"/>
            </a:lvl2pPr>
            <a:lvl3pPr>
              <a:defRPr sz="1400"/>
            </a:lvl3pPr>
            <a:lvl4pPr>
              <a:defRPr sz="1200"/>
            </a:lvl4pPr>
            <a:lvl5pPr>
              <a:defRPr sz="12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01992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el en objec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54BDC65-C2FE-5842-B702-CE95C02F3D49}"/>
              </a:ext>
            </a:extLst>
          </p:cNvPr>
          <p:cNvPicPr>
            <a:picLocks noChangeAspect="1"/>
          </p:cNvPicPr>
          <p:nvPr userDrawn="1"/>
        </p:nvPicPr>
        <p:blipFill>
          <a:blip r:embed="rId2"/>
          <a:srcRect/>
          <a:stretch/>
        </p:blipFill>
        <p:spPr>
          <a:xfrm>
            <a:off x="3175" y="0"/>
            <a:ext cx="12185650" cy="6858000"/>
          </a:xfrm>
          <a:prstGeom prst="rect">
            <a:avLst/>
          </a:prstGeom>
        </p:spPr>
      </p:pic>
      <p:sp>
        <p:nvSpPr>
          <p:cNvPr id="3" name="Tijdelijke aanduiding voor inhoud 2">
            <a:extLst>
              <a:ext uri="{FF2B5EF4-FFF2-40B4-BE49-F238E27FC236}">
                <a16:creationId xmlns:a16="http://schemas.microsoft.com/office/drawing/2014/main" id="{CBC6BCF7-19C6-2D40-A777-FB6A9EA380F8}"/>
              </a:ext>
            </a:extLst>
          </p:cNvPr>
          <p:cNvSpPr>
            <a:spLocks noGrp="1"/>
          </p:cNvSpPr>
          <p:nvPr>
            <p:ph idx="1"/>
          </p:nvPr>
        </p:nvSpPr>
        <p:spPr>
          <a:xfrm>
            <a:off x="4559862" y="668215"/>
            <a:ext cx="6870137" cy="5508748"/>
          </a:xfrm>
        </p:spPr>
        <p:txBody>
          <a:bodyPr>
            <a:normAutofit/>
          </a:bodyPr>
          <a:lstStyle>
            <a:lvl1pPr>
              <a:defRPr sz="1800"/>
            </a:lvl1pPr>
            <a:lvl2pPr>
              <a:defRPr sz="1600"/>
            </a:lvl2pPr>
            <a:lvl3pPr>
              <a:defRPr sz="1400"/>
            </a:lvl3pPr>
            <a:lvl4pPr>
              <a:defRPr sz="1200"/>
            </a:lvl4pPr>
            <a:lvl5pPr>
              <a:defRPr sz="12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pic>
        <p:nvPicPr>
          <p:cNvPr id="4" name="Afbeelding 3" descr="Afbeelding met kaart&#10;&#10;Automatisch gegenereerde beschrijving">
            <a:extLst>
              <a:ext uri="{FF2B5EF4-FFF2-40B4-BE49-F238E27FC236}">
                <a16:creationId xmlns:a16="http://schemas.microsoft.com/office/drawing/2014/main" id="{A39EB051-FC38-1C4E-A562-442A3DD398B9}"/>
              </a:ext>
            </a:extLst>
          </p:cNvPr>
          <p:cNvPicPr>
            <a:picLocks noChangeAspect="1"/>
          </p:cNvPicPr>
          <p:nvPr userDrawn="1"/>
        </p:nvPicPr>
        <p:blipFill>
          <a:blip r:embed="rId3"/>
          <a:stretch>
            <a:fillRect/>
          </a:stretch>
        </p:blipFill>
        <p:spPr>
          <a:xfrm>
            <a:off x="217535" y="1143000"/>
            <a:ext cx="4342327" cy="4800600"/>
          </a:xfrm>
          <a:prstGeom prst="rect">
            <a:avLst/>
          </a:prstGeom>
        </p:spPr>
      </p:pic>
    </p:spTree>
    <p:extLst>
      <p:ext uri="{BB962C8B-B14F-4D97-AF65-F5344CB8AC3E}">
        <p14:creationId xmlns:p14="http://schemas.microsoft.com/office/powerpoint/2010/main" val="15012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el en objec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54BDC65-C2FE-5842-B702-CE95C02F3D49}"/>
              </a:ext>
            </a:extLst>
          </p:cNvPr>
          <p:cNvPicPr>
            <a:picLocks noChangeAspect="1"/>
          </p:cNvPicPr>
          <p:nvPr userDrawn="1"/>
        </p:nvPicPr>
        <p:blipFill>
          <a:blip r:embed="rId2"/>
          <a:srcRect/>
          <a:stretch/>
        </p:blipFill>
        <p:spPr>
          <a:xfrm>
            <a:off x="3175" y="0"/>
            <a:ext cx="12185650" cy="6858000"/>
          </a:xfrm>
          <a:prstGeom prst="rect">
            <a:avLst/>
          </a:prstGeom>
        </p:spPr>
      </p:pic>
      <p:sp>
        <p:nvSpPr>
          <p:cNvPr id="2" name="Titel 1">
            <a:extLst>
              <a:ext uri="{FF2B5EF4-FFF2-40B4-BE49-F238E27FC236}">
                <a16:creationId xmlns:a16="http://schemas.microsoft.com/office/drawing/2014/main" id="{38F4384B-3EF4-1E4D-85FC-7814F12BC9C4}"/>
              </a:ext>
            </a:extLst>
          </p:cNvPr>
          <p:cNvSpPr>
            <a:spLocks noGrp="1"/>
          </p:cNvSpPr>
          <p:nvPr>
            <p:ph type="title"/>
          </p:nvPr>
        </p:nvSpPr>
        <p:spPr>
          <a:xfrm>
            <a:off x="838200" y="518746"/>
            <a:ext cx="5764823" cy="1171942"/>
          </a:xfrm>
        </p:spPr>
        <p:txBody>
          <a:bodyPr>
            <a:normAutofit/>
          </a:bodyPr>
          <a:lstStyle>
            <a:lvl1pPr>
              <a:defRPr sz="2400"/>
            </a:lvl1pPr>
          </a:lstStyle>
          <a:p>
            <a:r>
              <a:rPr lang="nl-NL"/>
              <a:t>Klik om stijl te bewerken</a:t>
            </a:r>
          </a:p>
        </p:txBody>
      </p:sp>
      <p:sp>
        <p:nvSpPr>
          <p:cNvPr id="3" name="Tijdelijke aanduiding voor inhoud 2">
            <a:extLst>
              <a:ext uri="{FF2B5EF4-FFF2-40B4-BE49-F238E27FC236}">
                <a16:creationId xmlns:a16="http://schemas.microsoft.com/office/drawing/2014/main" id="{CBC6BCF7-19C6-2D40-A777-FB6A9EA380F8}"/>
              </a:ext>
            </a:extLst>
          </p:cNvPr>
          <p:cNvSpPr>
            <a:spLocks noGrp="1"/>
          </p:cNvSpPr>
          <p:nvPr>
            <p:ph idx="1"/>
          </p:nvPr>
        </p:nvSpPr>
        <p:spPr>
          <a:xfrm>
            <a:off x="838200" y="1825625"/>
            <a:ext cx="5764823" cy="4099687"/>
          </a:xfrm>
        </p:spPr>
        <p:txBody>
          <a:bodyPr>
            <a:normAutofit/>
          </a:bodyPr>
          <a:lstStyle>
            <a:lvl1pPr>
              <a:defRPr sz="1800"/>
            </a:lvl1pPr>
            <a:lvl2pPr>
              <a:defRPr sz="1600"/>
            </a:lvl2pPr>
            <a:lvl3pPr>
              <a:defRPr sz="1400"/>
            </a:lvl3pPr>
            <a:lvl4pPr>
              <a:defRPr sz="1200"/>
            </a:lvl4pPr>
            <a:lvl5pPr>
              <a:defRPr sz="12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afbeelding 4">
            <a:extLst>
              <a:ext uri="{FF2B5EF4-FFF2-40B4-BE49-F238E27FC236}">
                <a16:creationId xmlns:a16="http://schemas.microsoft.com/office/drawing/2014/main" id="{9BA4C917-70B0-9346-AC2A-BFFE1E1FC6A1}"/>
              </a:ext>
            </a:extLst>
          </p:cNvPr>
          <p:cNvSpPr>
            <a:spLocks noGrp="1"/>
          </p:cNvSpPr>
          <p:nvPr>
            <p:ph type="pic" sz="quarter" idx="10"/>
          </p:nvPr>
        </p:nvSpPr>
        <p:spPr>
          <a:xfrm>
            <a:off x="6708775" y="519113"/>
            <a:ext cx="4747602" cy="5406199"/>
          </a:xfrm>
        </p:spPr>
        <p:txBody>
          <a:bodyPr/>
          <a:lstStyle/>
          <a:p>
            <a:endParaRPr lang="nl-NL"/>
          </a:p>
        </p:txBody>
      </p:sp>
    </p:spTree>
    <p:extLst>
      <p:ext uri="{BB962C8B-B14F-4D97-AF65-F5344CB8AC3E}">
        <p14:creationId xmlns:p14="http://schemas.microsoft.com/office/powerpoint/2010/main" val="2181561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17" name="Tijdelijke aanduiding voor inhoud 15">
            <a:extLst>
              <a:ext uri="{FF2B5EF4-FFF2-40B4-BE49-F238E27FC236}">
                <a16:creationId xmlns:a16="http://schemas.microsoft.com/office/drawing/2014/main" id="{EA003F7C-FC84-F840-9F4D-AE16968C724C}"/>
              </a:ext>
            </a:extLst>
          </p:cNvPr>
          <p:cNvSpPr>
            <a:spLocks noGrp="1" noChangeAspect="1"/>
          </p:cNvSpPr>
          <p:nvPr>
            <p:ph sz="quarter" idx="10"/>
          </p:nvPr>
        </p:nvSpPr>
        <p:spPr>
          <a:xfrm>
            <a:off x="1607617" y="-96253"/>
            <a:ext cx="10733050" cy="6948912"/>
          </a:xfrm>
          <a:blipFill>
            <a:blip r:embed="rId2"/>
            <a:stretch>
              <a:fillRect/>
            </a:stretch>
          </a:blipFill>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0" name="Tijdelijke aanduiding voor inhoud 15">
            <a:extLst>
              <a:ext uri="{FF2B5EF4-FFF2-40B4-BE49-F238E27FC236}">
                <a16:creationId xmlns:a16="http://schemas.microsoft.com/office/drawing/2014/main" id="{657D37E7-CB9A-3543-8A5C-F89C7A513111}"/>
              </a:ext>
            </a:extLst>
          </p:cNvPr>
          <p:cNvSpPr>
            <a:spLocks noGrp="1" noChangeAspect="1"/>
          </p:cNvSpPr>
          <p:nvPr>
            <p:ph sz="quarter" idx="11"/>
          </p:nvPr>
        </p:nvSpPr>
        <p:spPr>
          <a:xfrm>
            <a:off x="0" y="0"/>
            <a:ext cx="12244710" cy="6852660"/>
          </a:xfrm>
          <a:blipFill>
            <a:blip r:embed="rId3"/>
            <a:stretch>
              <a:fillRect/>
            </a:stretch>
          </a:blipFill>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38F4384B-3EF4-1E4D-85FC-7814F12BC9C4}"/>
              </a:ext>
            </a:extLst>
          </p:cNvPr>
          <p:cNvSpPr>
            <a:spLocks noGrp="1"/>
          </p:cNvSpPr>
          <p:nvPr>
            <p:ph type="title"/>
          </p:nvPr>
        </p:nvSpPr>
        <p:spPr>
          <a:xfrm>
            <a:off x="838200" y="1537052"/>
            <a:ext cx="5384575" cy="558238"/>
          </a:xfrm>
        </p:spPr>
        <p:txBody>
          <a:bodyPr>
            <a:normAutofit/>
          </a:bodyPr>
          <a:lstStyle>
            <a:lvl1pPr>
              <a:defRPr sz="2400"/>
            </a:lvl1pPr>
          </a:lstStyle>
          <a:p>
            <a:r>
              <a:rPr lang="nl-NL"/>
              <a:t>Klik om stijl te bewerken</a:t>
            </a:r>
          </a:p>
        </p:txBody>
      </p:sp>
      <p:sp>
        <p:nvSpPr>
          <p:cNvPr id="3" name="Tijdelijke aanduiding voor inhoud 2">
            <a:extLst>
              <a:ext uri="{FF2B5EF4-FFF2-40B4-BE49-F238E27FC236}">
                <a16:creationId xmlns:a16="http://schemas.microsoft.com/office/drawing/2014/main" id="{CBC6BCF7-19C6-2D40-A777-FB6A9EA380F8}"/>
              </a:ext>
            </a:extLst>
          </p:cNvPr>
          <p:cNvSpPr>
            <a:spLocks noGrp="1"/>
          </p:cNvSpPr>
          <p:nvPr>
            <p:ph idx="1"/>
          </p:nvPr>
        </p:nvSpPr>
        <p:spPr>
          <a:xfrm>
            <a:off x="838200" y="2230227"/>
            <a:ext cx="5384575" cy="3579855"/>
          </a:xfrm>
        </p:spPr>
        <p:txBody>
          <a:bodyPr>
            <a:normAutofit/>
          </a:bodyPr>
          <a:lstStyle>
            <a:lvl1pPr>
              <a:defRPr sz="1800"/>
            </a:lvl1pPr>
            <a:lvl2pPr>
              <a:defRPr sz="1600"/>
            </a:lvl2pPr>
            <a:lvl3pPr>
              <a:defRPr sz="1400"/>
            </a:lvl3pPr>
            <a:lvl4pPr>
              <a:defRPr sz="1200"/>
            </a:lvl4pPr>
            <a:lvl5pPr>
              <a:defRPr sz="12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046830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Titel en objec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54BDC65-C2FE-5842-B702-CE95C02F3D49}"/>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38F4384B-3EF4-1E4D-85FC-7814F12BC9C4}"/>
              </a:ext>
            </a:extLst>
          </p:cNvPr>
          <p:cNvSpPr>
            <a:spLocks noGrp="1"/>
          </p:cNvSpPr>
          <p:nvPr>
            <p:ph type="title"/>
          </p:nvPr>
        </p:nvSpPr>
        <p:spPr>
          <a:xfrm>
            <a:off x="5264544" y="906308"/>
            <a:ext cx="6379896" cy="784380"/>
          </a:xfrm>
        </p:spPr>
        <p:txBody>
          <a:bodyPr>
            <a:normAutofit/>
          </a:bodyPr>
          <a:lstStyle>
            <a:lvl1pPr>
              <a:defRPr sz="2400">
                <a:solidFill>
                  <a:schemeClr val="bg1"/>
                </a:solidFill>
              </a:defRPr>
            </a:lvl1pPr>
          </a:lstStyle>
          <a:p>
            <a:r>
              <a:rPr lang="nl-NL"/>
              <a:t>Klik om stijl te bewerken</a:t>
            </a:r>
          </a:p>
        </p:txBody>
      </p:sp>
      <p:sp>
        <p:nvSpPr>
          <p:cNvPr id="3" name="Tijdelijke aanduiding voor inhoud 2">
            <a:extLst>
              <a:ext uri="{FF2B5EF4-FFF2-40B4-BE49-F238E27FC236}">
                <a16:creationId xmlns:a16="http://schemas.microsoft.com/office/drawing/2014/main" id="{CBC6BCF7-19C6-2D40-A777-FB6A9EA380F8}"/>
              </a:ext>
            </a:extLst>
          </p:cNvPr>
          <p:cNvSpPr>
            <a:spLocks noGrp="1"/>
          </p:cNvSpPr>
          <p:nvPr>
            <p:ph idx="1"/>
          </p:nvPr>
        </p:nvSpPr>
        <p:spPr>
          <a:xfrm>
            <a:off x="5264543" y="1825625"/>
            <a:ext cx="6379896"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880472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B81D74C-8A0D-894E-A6BF-CF1F373EC1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B38BF94E-FF80-B746-B195-3AFAADA427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64725112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70" r:id="rId4"/>
    <p:sldLayoutId id="2147483665" r:id="rId5"/>
    <p:sldLayoutId id="2147483672" r:id="rId6"/>
    <p:sldLayoutId id="2147483671" r:id="rId7"/>
    <p:sldLayoutId id="2147483660" r:id="rId8"/>
    <p:sldLayoutId id="2147483661" r:id="rId9"/>
    <p:sldLayoutId id="2147483667" r:id="rId10"/>
    <p:sldLayoutId id="2147483664" r:id="rId11"/>
    <p:sldLayoutId id="2147483669" r:id="rId12"/>
    <p:sldLayoutId id="2147483654" r:id="rId13"/>
    <p:sldLayoutId id="2147483668" r:id="rId14"/>
    <p:sldLayoutId id="2147483655" r:id="rId15"/>
  </p:sldLayoutIdLst>
  <p:txStyles>
    <p:titleStyle>
      <a:lvl1pPr algn="l" defTabSz="914400" rtl="0" eaLnBrk="1" latinLnBrk="0" hangingPunct="1">
        <a:lnSpc>
          <a:spcPct val="90000"/>
        </a:lnSpc>
        <a:spcBef>
          <a:spcPct val="0"/>
        </a:spcBef>
        <a:buNone/>
        <a:defRPr sz="2400" b="0" i="0" kern="1200" cap="all" baseline="0">
          <a:solidFill>
            <a:srgbClr val="604D80"/>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3C9FD9"/>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inhoud 8" descr="Afbeelding met lucht, buiten, gebouw, rivier&#10;&#10;Automatisch gegenereerde beschrijving">
            <a:extLst>
              <a:ext uri="{FF2B5EF4-FFF2-40B4-BE49-F238E27FC236}">
                <a16:creationId xmlns:a16="http://schemas.microsoft.com/office/drawing/2014/main" id="{BDE1729B-2797-6947-ABE0-64CFBE422BCF}"/>
              </a:ext>
            </a:extLst>
          </p:cNvPr>
          <p:cNvPicPr>
            <a:picLocks noGrp="1" noChangeAspect="1"/>
          </p:cNvPicPr>
          <p:nvPr>
            <p:ph sz="quarter" idx="10"/>
          </p:nvPr>
        </p:nvPicPr>
        <p:blipFill rotWithShape="1">
          <a:blip r:embed="rId2"/>
          <a:srcRect l="11433" t="18270" r="587" b="-692"/>
          <a:stretch/>
        </p:blipFill>
        <p:spPr>
          <a:xfrm>
            <a:off x="-1" y="-1"/>
            <a:ext cx="7880079" cy="4135065"/>
          </a:xfrm>
        </p:spPr>
      </p:pic>
      <p:sp>
        <p:nvSpPr>
          <p:cNvPr id="3" name="Tijdelijke aanduiding voor inhoud 2">
            <a:extLst>
              <a:ext uri="{FF2B5EF4-FFF2-40B4-BE49-F238E27FC236}">
                <a16:creationId xmlns:a16="http://schemas.microsoft.com/office/drawing/2014/main" id="{7E4F0FCC-B6FE-6CF7-A3F6-6B3D598D6BBE}"/>
              </a:ext>
            </a:extLst>
          </p:cNvPr>
          <p:cNvSpPr>
            <a:spLocks noGrp="1"/>
          </p:cNvSpPr>
          <p:nvPr>
            <p:ph sz="quarter" idx="11"/>
          </p:nvPr>
        </p:nvSpPr>
        <p:spPr>
          <a:xfrm>
            <a:off x="0" y="28007"/>
            <a:ext cx="12192000" cy="6863769"/>
          </a:xfrm>
        </p:spPr>
        <p:txBody>
          <a:bodyPr/>
          <a:lstStyle/>
          <a:p>
            <a:endParaRPr lang="nl-NL" dirty="0"/>
          </a:p>
        </p:txBody>
      </p:sp>
      <p:sp>
        <p:nvSpPr>
          <p:cNvPr id="4" name="Titel 3">
            <a:extLst>
              <a:ext uri="{FF2B5EF4-FFF2-40B4-BE49-F238E27FC236}">
                <a16:creationId xmlns:a16="http://schemas.microsoft.com/office/drawing/2014/main" id="{59AE7370-A288-CC6C-DBB6-03D6C6410C8B}"/>
              </a:ext>
            </a:extLst>
          </p:cNvPr>
          <p:cNvSpPr>
            <a:spLocks noGrp="1"/>
          </p:cNvSpPr>
          <p:nvPr>
            <p:ph type="ctrTitle"/>
          </p:nvPr>
        </p:nvSpPr>
        <p:spPr>
          <a:xfrm>
            <a:off x="3906117" y="3459892"/>
            <a:ext cx="6567618" cy="1191490"/>
          </a:xfrm>
        </p:spPr>
        <p:txBody>
          <a:bodyPr/>
          <a:lstStyle/>
          <a:p>
            <a:pPr algn="ctr"/>
            <a:r>
              <a:rPr lang="nl-NL" dirty="0"/>
              <a:t>Klassen en objecten deel 2</a:t>
            </a:r>
          </a:p>
        </p:txBody>
      </p:sp>
      <p:sp>
        <p:nvSpPr>
          <p:cNvPr id="5" name="Ondertitel 4">
            <a:extLst>
              <a:ext uri="{FF2B5EF4-FFF2-40B4-BE49-F238E27FC236}">
                <a16:creationId xmlns:a16="http://schemas.microsoft.com/office/drawing/2014/main" id="{DEAF36B9-323F-A68E-C801-633A5BD0E04E}"/>
              </a:ext>
            </a:extLst>
          </p:cNvPr>
          <p:cNvSpPr>
            <a:spLocks noGrp="1"/>
          </p:cNvSpPr>
          <p:nvPr>
            <p:ph type="subTitle" idx="1"/>
          </p:nvPr>
        </p:nvSpPr>
        <p:spPr/>
        <p:txBody>
          <a:bodyPr/>
          <a:lstStyle/>
          <a:p>
            <a:r>
              <a:rPr lang="nl-NL" dirty="0"/>
              <a:t>Datum: 29 maart 2023</a:t>
            </a:r>
          </a:p>
          <a:p>
            <a:endParaRPr lang="nl-NL" dirty="0"/>
          </a:p>
        </p:txBody>
      </p:sp>
    </p:spTree>
    <p:extLst>
      <p:ext uri="{BB962C8B-B14F-4D97-AF65-F5344CB8AC3E}">
        <p14:creationId xmlns:p14="http://schemas.microsoft.com/office/powerpoint/2010/main" val="494620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2D475-4128-BF68-F35D-66DADC78594D}"/>
              </a:ext>
            </a:extLst>
          </p:cNvPr>
          <p:cNvSpPr>
            <a:spLocks noGrp="1"/>
          </p:cNvSpPr>
          <p:nvPr>
            <p:ph type="title"/>
          </p:nvPr>
        </p:nvSpPr>
        <p:spPr>
          <a:xfrm>
            <a:off x="630936" y="640080"/>
            <a:ext cx="4818888" cy="1481328"/>
          </a:xfrm>
        </p:spPr>
        <p:txBody>
          <a:bodyPr anchor="b">
            <a:normAutofit/>
          </a:bodyPr>
          <a:lstStyle/>
          <a:p>
            <a:r>
              <a:rPr lang="nl-NL" sz="3200" dirty="0">
                <a:solidFill>
                  <a:schemeClr val="tx1"/>
                </a:solidFill>
              </a:rPr>
              <a:t>Herhaling:</a:t>
            </a:r>
            <a:br>
              <a:rPr lang="nl-NL" sz="3200" dirty="0">
                <a:solidFill>
                  <a:schemeClr val="tx1"/>
                </a:solidFill>
              </a:rPr>
            </a:br>
            <a:r>
              <a:rPr lang="en-NL" sz="3200" dirty="0">
                <a:solidFill>
                  <a:schemeClr val="tx1"/>
                </a:solidFill>
              </a:rPr>
              <a:t>Objecten genereren</a:t>
            </a:r>
          </a:p>
        </p:txBody>
      </p:sp>
      <p:sp>
        <p:nvSpPr>
          <p:cNvPr id="4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A47BED-7B7D-9BD3-54A3-D3E5F9311038}"/>
              </a:ext>
            </a:extLst>
          </p:cNvPr>
          <p:cNvSpPr>
            <a:spLocks noGrp="1"/>
          </p:cNvSpPr>
          <p:nvPr>
            <p:ph idx="1"/>
          </p:nvPr>
        </p:nvSpPr>
        <p:spPr>
          <a:xfrm>
            <a:off x="630936" y="2660904"/>
            <a:ext cx="4818888" cy="3547872"/>
          </a:xfrm>
        </p:spPr>
        <p:txBody>
          <a:bodyPr anchor="t">
            <a:normAutofit/>
          </a:bodyPr>
          <a:lstStyle/>
          <a:p>
            <a:r>
              <a:rPr lang="nl-NL" sz="2200" dirty="0">
                <a:effectLst/>
                <a:latin typeface="Calibri" panose="020F0502020204030204" pitchFamily="34" charset="0"/>
                <a:ea typeface="Calibri" panose="020F0502020204030204" pitchFamily="34" charset="0"/>
                <a:cs typeface="Times New Roman" panose="02020603050405020304" pitchFamily="18" charset="0"/>
              </a:rPr>
              <a:t>Met een Class worden </a:t>
            </a:r>
            <a:r>
              <a:rPr lang="nl-NL" sz="2200" dirty="0" err="1">
                <a:effectLst/>
                <a:latin typeface="Calibri" panose="020F0502020204030204" pitchFamily="34" charset="0"/>
                <a:ea typeface="Calibri" panose="020F0502020204030204" pitchFamily="34" charset="0"/>
                <a:cs typeface="Times New Roman" panose="02020603050405020304" pitchFamily="18" charset="0"/>
              </a:rPr>
              <a:t>Objects</a:t>
            </a:r>
            <a:r>
              <a:rPr lang="nl-NL" sz="2200" dirty="0">
                <a:effectLst/>
                <a:latin typeface="Calibri" panose="020F0502020204030204" pitchFamily="34" charset="0"/>
                <a:ea typeface="Calibri" panose="020F0502020204030204" pitchFamily="34" charset="0"/>
                <a:cs typeface="Times New Roman" panose="02020603050405020304" pitchFamily="18" charset="0"/>
              </a:rPr>
              <a:t> gegenereerd met vooraf gedefinieerde </a:t>
            </a:r>
            <a:br>
              <a:rPr lang="nl-NL" sz="2200" dirty="0">
                <a:effectLst/>
                <a:latin typeface="Calibri" panose="020F0502020204030204" pitchFamily="34" charset="0"/>
                <a:ea typeface="Calibri" panose="020F0502020204030204" pitchFamily="34" charset="0"/>
                <a:cs typeface="Times New Roman" panose="02020603050405020304" pitchFamily="18" charset="0"/>
              </a:rPr>
            </a:br>
            <a:endParaRPr lang="nl-NL" sz="22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nl-NL" sz="2000" i="1" dirty="0">
                <a:effectLst/>
                <a:latin typeface="Calibri" panose="020F0502020204030204" pitchFamily="34" charset="0"/>
                <a:ea typeface="Calibri" panose="020F0502020204030204" pitchFamily="34" charset="0"/>
                <a:cs typeface="Times New Roman" panose="02020603050405020304" pitchFamily="18" charset="0"/>
              </a:rPr>
              <a:t>Attributen</a:t>
            </a:r>
            <a:br>
              <a:rPr lang="nl-NL" sz="2000" dirty="0">
                <a:effectLst/>
                <a:latin typeface="Calibri" panose="020F0502020204030204" pitchFamily="34" charset="0"/>
                <a:ea typeface="Calibri" panose="020F0502020204030204" pitchFamily="34" charset="0"/>
                <a:cs typeface="Times New Roman" panose="02020603050405020304" pitchFamily="18" charset="0"/>
              </a:rPr>
            </a:br>
            <a:endParaRPr lang="nl-NL" sz="20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nl-NL" sz="2000" dirty="0">
                <a:effectLst/>
                <a:latin typeface="Calibri" panose="020F0502020204030204" pitchFamily="34" charset="0"/>
                <a:ea typeface="Calibri" panose="020F0502020204030204" pitchFamily="34" charset="0"/>
                <a:cs typeface="Times New Roman" panose="02020603050405020304" pitchFamily="18" charset="0"/>
              </a:rPr>
              <a:t>Gedrag </a:t>
            </a:r>
            <a:br>
              <a:rPr lang="nl-NL" sz="2000" dirty="0">
                <a:effectLst/>
                <a:latin typeface="Calibri" panose="020F0502020204030204" pitchFamily="34" charset="0"/>
                <a:ea typeface="Calibri" panose="020F0502020204030204" pitchFamily="34" charset="0"/>
                <a:cs typeface="Times New Roman" panose="02020603050405020304" pitchFamily="18" charset="0"/>
              </a:rPr>
            </a:br>
            <a:endParaRPr lang="nl-NL"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sz="2200" dirty="0">
              <a:latin typeface="+mn-lt"/>
            </a:endParaRPr>
          </a:p>
        </p:txBody>
      </p:sp>
      <p:pic>
        <p:nvPicPr>
          <p:cNvPr id="5" name="Picture 4" descr="Diagram&#10;&#10;Description automatically generated">
            <a:extLst>
              <a:ext uri="{FF2B5EF4-FFF2-40B4-BE49-F238E27FC236}">
                <a16:creationId xmlns:a16="http://schemas.microsoft.com/office/drawing/2014/main" id="{56D3561F-1340-E205-08B0-93CD528A17D4}"/>
              </a:ext>
            </a:extLst>
          </p:cNvPr>
          <p:cNvPicPr>
            <a:picLocks noChangeAspect="1"/>
          </p:cNvPicPr>
          <p:nvPr/>
        </p:nvPicPr>
        <p:blipFill rotWithShape="1">
          <a:blip r:embed="rId2"/>
          <a:srcRect l="13624" r="15914" b="1"/>
          <a:stretch/>
        </p:blipFill>
        <p:spPr>
          <a:xfrm>
            <a:off x="6099048" y="707755"/>
            <a:ext cx="5458968" cy="5442489"/>
          </a:xfrm>
          <a:prstGeom prst="rect">
            <a:avLst/>
          </a:prstGeom>
        </p:spPr>
      </p:pic>
    </p:spTree>
    <p:extLst>
      <p:ext uri="{BB962C8B-B14F-4D97-AF65-F5344CB8AC3E}">
        <p14:creationId xmlns:p14="http://schemas.microsoft.com/office/powerpoint/2010/main" val="119731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2D475-4128-BF68-F35D-66DADC78594D}"/>
              </a:ext>
            </a:extLst>
          </p:cNvPr>
          <p:cNvSpPr>
            <a:spLocks noGrp="1"/>
          </p:cNvSpPr>
          <p:nvPr>
            <p:ph type="title"/>
          </p:nvPr>
        </p:nvSpPr>
        <p:spPr>
          <a:xfrm>
            <a:off x="640080" y="325369"/>
            <a:ext cx="4368602" cy="1956841"/>
          </a:xfrm>
        </p:spPr>
        <p:txBody>
          <a:bodyPr anchor="b">
            <a:normAutofit/>
          </a:bodyPr>
          <a:lstStyle/>
          <a:p>
            <a:r>
              <a:rPr lang="nl-NL" sz="3200" dirty="0">
                <a:solidFill>
                  <a:schemeClr val="tx1"/>
                </a:solidFill>
              </a:rPr>
              <a:t>Herhaling:</a:t>
            </a:r>
            <a:br>
              <a:rPr lang="nl-NL" sz="3200" dirty="0">
                <a:solidFill>
                  <a:schemeClr val="tx1"/>
                </a:solidFill>
              </a:rPr>
            </a:br>
            <a:r>
              <a:rPr lang="en-NL" sz="3200" dirty="0">
                <a:solidFill>
                  <a:schemeClr val="tx1"/>
                </a:solidFill>
              </a:rPr>
              <a:t>Objecten genereren</a:t>
            </a:r>
          </a:p>
        </p:txBody>
      </p:sp>
      <p:sp>
        <p:nvSpPr>
          <p:cNvPr id="5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A47BED-7B7D-9BD3-54A3-D3E5F9311038}"/>
              </a:ext>
            </a:extLst>
          </p:cNvPr>
          <p:cNvSpPr>
            <a:spLocks noGrp="1"/>
          </p:cNvSpPr>
          <p:nvPr>
            <p:ph idx="1"/>
          </p:nvPr>
        </p:nvSpPr>
        <p:spPr>
          <a:xfrm>
            <a:off x="640080" y="2872899"/>
            <a:ext cx="4243589" cy="3320668"/>
          </a:xfrm>
        </p:spPr>
        <p:txBody>
          <a:bodyPr>
            <a:normAutofit/>
          </a:bodyPr>
          <a:lstStyle/>
          <a:p>
            <a:r>
              <a:rPr lang="nl-NL" sz="1800" dirty="0">
                <a:effectLst/>
                <a:latin typeface="Calibri" panose="020F0502020204030204" pitchFamily="34" charset="0"/>
                <a:ea typeface="Calibri" panose="020F0502020204030204" pitchFamily="34" charset="0"/>
                <a:cs typeface="Times New Roman" panose="02020603050405020304" pitchFamily="18" charset="0"/>
              </a:rPr>
              <a:t>Een Object wordt geïnstantieerd door het toekennen van waarden </a:t>
            </a:r>
            <a:br>
              <a:rPr lang="nl-NL" sz="1800" dirty="0">
                <a:effectLst/>
                <a:latin typeface="Calibri" panose="020F0502020204030204" pitchFamily="34" charset="0"/>
                <a:ea typeface="Calibri" panose="020F0502020204030204" pitchFamily="34" charset="0"/>
                <a:cs typeface="Times New Roman" panose="02020603050405020304" pitchFamily="18" charset="0"/>
              </a:rPr>
            </a:br>
            <a:r>
              <a:rPr lang="nl-NL" sz="1800" dirty="0">
                <a:effectLst/>
                <a:latin typeface="Calibri" panose="020F0502020204030204" pitchFamily="34" charset="0"/>
                <a:ea typeface="Calibri" panose="020F0502020204030204" pitchFamily="34" charset="0"/>
                <a:cs typeface="Times New Roman" panose="02020603050405020304" pitchFamily="18" charset="0"/>
              </a:rPr>
              <a:t>(</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attribute</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values</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p>
          <a:p>
            <a:r>
              <a:rPr lang="nl-NL" sz="1800" dirty="0">
                <a:effectLst/>
                <a:latin typeface="Calibri" panose="020F0502020204030204" pitchFamily="34" charset="0"/>
                <a:ea typeface="Calibri" panose="020F0502020204030204" pitchFamily="34" charset="0"/>
                <a:cs typeface="Times New Roman" panose="02020603050405020304" pitchFamily="18" charset="0"/>
              </a:rPr>
              <a:t>Elk object heeft zijn eigen </a:t>
            </a:r>
            <a:r>
              <a:rPr lang="nl-NL" sz="1800" i="1" dirty="0" err="1">
                <a:effectLst/>
                <a:latin typeface="Calibri" panose="020F0502020204030204" pitchFamily="34" charset="0"/>
                <a:ea typeface="Calibri" panose="020F0502020204030204" pitchFamily="34" charset="0"/>
                <a:cs typeface="Times New Roman" panose="02020603050405020304" pitchFamily="18" charset="0"/>
              </a:rPr>
              <a:t>Attribute</a:t>
            </a:r>
            <a:r>
              <a:rPr lang="nl-NL" sz="1800" i="1" dirty="0">
                <a:effectLst/>
                <a:latin typeface="Calibri" panose="020F0502020204030204" pitchFamily="34" charset="0"/>
                <a:ea typeface="Calibri" panose="020F0502020204030204" pitchFamily="34" charset="0"/>
                <a:cs typeface="Times New Roman" panose="02020603050405020304" pitchFamily="18" charset="0"/>
              </a:rPr>
              <a:t> </a:t>
            </a:r>
            <a:r>
              <a:rPr lang="nl-NL" sz="1800" i="1" dirty="0" err="1">
                <a:effectLst/>
                <a:latin typeface="Calibri" panose="020F0502020204030204" pitchFamily="34" charset="0"/>
                <a:ea typeface="Calibri" panose="020F0502020204030204" pitchFamily="34" charset="0"/>
                <a:cs typeface="Times New Roman" panose="02020603050405020304" pitchFamily="18" charset="0"/>
              </a:rPr>
              <a:t>Values</a:t>
            </a:r>
            <a:r>
              <a:rPr lang="nl-NL" sz="1800" dirty="0">
                <a:effectLst/>
                <a:latin typeface="Calibri" panose="020F0502020204030204" pitchFamily="34" charset="0"/>
                <a:ea typeface="Calibri" panose="020F0502020204030204" pitchFamily="34" charset="0"/>
                <a:cs typeface="Times New Roman" panose="02020603050405020304" pitchFamily="18" charset="0"/>
              </a:rPr>
              <a:t> en is daarmee een unieke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Instance</a:t>
            </a:r>
            <a:r>
              <a:rPr lang="nl-NL" sz="1800" dirty="0">
                <a:effectLst/>
                <a:latin typeface="Calibri" panose="020F0502020204030204" pitchFamily="34" charset="0"/>
                <a:ea typeface="Calibri" panose="020F0502020204030204" pitchFamily="34" charset="0"/>
                <a:cs typeface="Times New Roman" panose="02020603050405020304" pitchFamily="18" charset="0"/>
              </a:rPr>
              <a:t> van een Class. </a:t>
            </a:r>
            <a:endParaRPr lang="en-NL" sz="2200" dirty="0">
              <a:latin typeface="+mn-lt"/>
            </a:endParaRPr>
          </a:p>
        </p:txBody>
      </p:sp>
      <p:pic>
        <p:nvPicPr>
          <p:cNvPr id="5" name="Picture 4" descr="Diagram&#10;&#10;Description automatically generated">
            <a:extLst>
              <a:ext uri="{FF2B5EF4-FFF2-40B4-BE49-F238E27FC236}">
                <a16:creationId xmlns:a16="http://schemas.microsoft.com/office/drawing/2014/main" id="{56D3561F-1340-E205-08B0-93CD528A17D4}"/>
              </a:ext>
            </a:extLst>
          </p:cNvPr>
          <p:cNvPicPr>
            <a:picLocks noChangeAspect="1"/>
          </p:cNvPicPr>
          <p:nvPr/>
        </p:nvPicPr>
        <p:blipFill rotWithShape="1">
          <a:blip r:embed="rId2"/>
          <a:srcRect r="12624"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98164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07A8050-CC51-3E90-7949-529456233B47}"/>
              </a:ext>
            </a:extLst>
          </p:cNvPr>
          <p:cNvSpPr>
            <a:spLocks noGrp="1"/>
          </p:cNvSpPr>
          <p:nvPr>
            <p:ph type="title"/>
          </p:nvPr>
        </p:nvSpPr>
        <p:spPr>
          <a:xfrm>
            <a:off x="1179576" y="1261423"/>
            <a:ext cx="9829800" cy="1325880"/>
          </a:xfrm>
        </p:spPr>
        <p:txBody>
          <a:bodyPr vert="horz" lIns="91440" tIns="45720" rIns="91440" bIns="45720" rtlCol="0" anchor="b">
            <a:normAutofit/>
          </a:bodyPr>
          <a:lstStyle/>
          <a:p>
            <a:pPr algn="ctr"/>
            <a:r>
              <a:rPr lang="en-US" sz="3600" kern="1200">
                <a:solidFill>
                  <a:schemeClr val="tx2"/>
                </a:solidFill>
                <a:latin typeface="+mj-lt"/>
                <a:ea typeface="+mj-ea"/>
                <a:cs typeface="+mj-cs"/>
              </a:rPr>
              <a:t>Perceptron</a:t>
            </a:r>
          </a:p>
        </p:txBody>
      </p:sp>
      <p:grpSp>
        <p:nvGrpSpPr>
          <p:cNvPr id="30" name="Group 29">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31" name="Freeform: Shape 30">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jdelijke aanduiding voor inhoud 2">
            <a:extLst>
              <a:ext uri="{FF2B5EF4-FFF2-40B4-BE49-F238E27FC236}">
                <a16:creationId xmlns:a16="http://schemas.microsoft.com/office/drawing/2014/main" id="{B5728A54-000A-F389-D333-DEB14A15174F}"/>
              </a:ext>
            </a:extLst>
          </p:cNvPr>
          <p:cNvSpPr txBox="1">
            <a:spLocks/>
          </p:cNvSpPr>
          <p:nvPr/>
        </p:nvSpPr>
        <p:spPr>
          <a:xfrm>
            <a:off x="804672" y="2827419"/>
            <a:ext cx="4960588" cy="322762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3C9FD9"/>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b="1" dirty="0">
                <a:solidFill>
                  <a:schemeClr val="tx2"/>
                </a:solidFill>
                <a:effectLst/>
                <a:latin typeface="+mn-lt"/>
                <a:ea typeface="+mn-ea"/>
                <a:cs typeface="+mn-cs"/>
              </a:rPr>
              <a:t>Neuron</a:t>
            </a:r>
            <a:br>
              <a:rPr lang="en-US" b="1" dirty="0">
                <a:solidFill>
                  <a:schemeClr val="tx2"/>
                </a:solidFill>
                <a:latin typeface="+mn-lt"/>
                <a:ea typeface="+mn-ea"/>
                <a:cs typeface="+mn-cs"/>
              </a:rPr>
            </a:br>
            <a:r>
              <a:rPr lang="en-US" dirty="0">
                <a:solidFill>
                  <a:schemeClr val="tx2"/>
                </a:solidFill>
                <a:effectLst/>
                <a:latin typeface="+mn-lt"/>
                <a:ea typeface="+mn-ea"/>
                <a:cs typeface="+mn-cs"/>
              </a:rPr>
              <a:t>A neuron is an information processing unit that receives signals from input links and sends an output signal through output links. The output signal is determined by applying an activation function to the input signals </a:t>
            </a:r>
            <a:endParaRPr lang="en-US" dirty="0">
              <a:solidFill>
                <a:schemeClr val="tx2"/>
              </a:solidFill>
              <a:latin typeface="+mn-lt"/>
              <a:ea typeface="+mn-ea"/>
              <a:cs typeface="+mn-cs"/>
            </a:endParaRPr>
          </a:p>
          <a:p>
            <a:endParaRPr lang="en-US" dirty="0">
              <a:solidFill>
                <a:schemeClr val="tx2"/>
              </a:solidFill>
              <a:latin typeface="+mn-lt"/>
              <a:ea typeface="+mn-ea"/>
              <a:cs typeface="+mn-cs"/>
            </a:endParaRPr>
          </a:p>
        </p:txBody>
      </p:sp>
      <p:grpSp>
        <p:nvGrpSpPr>
          <p:cNvPr id="36" name="Group 35">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37" name="Freeform: Shape 36">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Diagram&#10;&#10;Description automatically generated">
            <a:extLst>
              <a:ext uri="{FF2B5EF4-FFF2-40B4-BE49-F238E27FC236}">
                <a16:creationId xmlns:a16="http://schemas.microsoft.com/office/drawing/2014/main" id="{FC8E7456-755D-3D6F-FD40-AB3CF45A3ADC}"/>
              </a:ext>
            </a:extLst>
          </p:cNvPr>
          <p:cNvPicPr>
            <a:picLocks noChangeAspect="1"/>
          </p:cNvPicPr>
          <p:nvPr/>
        </p:nvPicPr>
        <p:blipFill>
          <a:blip r:embed="rId2"/>
          <a:stretch>
            <a:fillRect/>
          </a:stretch>
        </p:blipFill>
        <p:spPr>
          <a:xfrm>
            <a:off x="6094476" y="3167561"/>
            <a:ext cx="5922251" cy="3227626"/>
          </a:xfrm>
          <a:prstGeom prst="rect">
            <a:avLst/>
          </a:prstGeom>
        </p:spPr>
      </p:pic>
    </p:spTree>
    <p:extLst>
      <p:ext uri="{BB962C8B-B14F-4D97-AF65-F5344CB8AC3E}">
        <p14:creationId xmlns:p14="http://schemas.microsoft.com/office/powerpoint/2010/main" val="227313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AAFEF8F0-B698-6DE2-2D7D-FA713323B4B1}"/>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0" i="0" kern="1200" cap="all"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a:spcAft>
                <a:spcPts val="600"/>
              </a:spcAft>
            </a:pPr>
            <a:r>
              <a:rPr lang="en-US" sz="5200" kern="1200">
                <a:solidFill>
                  <a:schemeClr val="tx1"/>
                </a:solidFill>
                <a:latin typeface="+mj-lt"/>
                <a:ea typeface="+mj-ea"/>
                <a:cs typeface="+mj-cs"/>
              </a:rPr>
              <a:t>Perceptron</a:t>
            </a:r>
          </a:p>
        </p:txBody>
      </p:sp>
      <p:pic>
        <p:nvPicPr>
          <p:cNvPr id="4" name="Picture 3" descr="Diagram, schematic&#10;&#10;Description automatically generated">
            <a:extLst>
              <a:ext uri="{FF2B5EF4-FFF2-40B4-BE49-F238E27FC236}">
                <a16:creationId xmlns:a16="http://schemas.microsoft.com/office/drawing/2014/main" id="{92C7657D-2F01-6D71-0920-0CFAD516DE49}"/>
              </a:ext>
            </a:extLst>
          </p:cNvPr>
          <p:cNvPicPr>
            <a:picLocks noChangeAspect="1"/>
          </p:cNvPicPr>
          <p:nvPr/>
        </p:nvPicPr>
        <p:blipFill rotWithShape="1">
          <a:blip r:embed="rId3"/>
          <a:srcRect t="10831" b="9663"/>
          <a:stretch/>
        </p:blipFill>
        <p:spPr>
          <a:xfrm>
            <a:off x="219093" y="1561691"/>
            <a:ext cx="9087036" cy="5111504"/>
          </a:xfrm>
          <a:prstGeom prst="rect">
            <a:avLst/>
          </a:prstGeom>
        </p:spPr>
      </p:pic>
      <p:sp>
        <p:nvSpPr>
          <p:cNvPr id="9" name="Tijdelijke aanduiding voor inhoud 2">
            <a:extLst>
              <a:ext uri="{FF2B5EF4-FFF2-40B4-BE49-F238E27FC236}">
                <a16:creationId xmlns:a16="http://schemas.microsoft.com/office/drawing/2014/main" id="{81B7FB06-9434-B215-D62E-F17D04273459}"/>
              </a:ext>
            </a:extLst>
          </p:cNvPr>
          <p:cNvSpPr txBox="1">
            <a:spLocks/>
          </p:cNvSpPr>
          <p:nvPr/>
        </p:nvSpPr>
        <p:spPr>
          <a:xfrm>
            <a:off x="7412476" y="5165386"/>
            <a:ext cx="4651222" cy="16926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3C9FD9"/>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rgbClr val="4C4C4C"/>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1500" b="1" dirty="0">
                <a:solidFill>
                  <a:schemeClr val="tx1"/>
                </a:solidFill>
                <a:effectLst/>
                <a:latin typeface="+mn-lt"/>
                <a:ea typeface="+mn-ea"/>
                <a:cs typeface="+mn-cs"/>
              </a:rPr>
              <a:t>Activation function</a:t>
            </a:r>
            <a:br>
              <a:rPr lang="en-US" sz="1500" b="1" dirty="0">
                <a:solidFill>
                  <a:schemeClr val="tx1"/>
                </a:solidFill>
                <a:effectLst/>
                <a:latin typeface="+mn-lt"/>
                <a:ea typeface="+mn-ea"/>
                <a:cs typeface="+mn-cs"/>
              </a:rPr>
            </a:br>
            <a:r>
              <a:rPr lang="en-US" sz="1500" dirty="0">
                <a:solidFill>
                  <a:schemeClr val="tx1"/>
                </a:solidFill>
                <a:effectLst/>
                <a:latin typeface="+mn-lt"/>
                <a:ea typeface="+mn-ea"/>
                <a:cs typeface="+mn-cs"/>
              </a:rPr>
              <a:t>If the activation function is hard limit function, the neuron compares the weighted sum of its input signals with a threshold value. Step functions are used in decision making for classification tasks.</a:t>
            </a:r>
            <a:br>
              <a:rPr lang="en-US" sz="1500" dirty="0">
                <a:solidFill>
                  <a:schemeClr val="tx1"/>
                </a:solidFill>
                <a:effectLst/>
                <a:latin typeface="+mn-lt"/>
                <a:ea typeface="+mn-ea"/>
                <a:cs typeface="+mn-cs"/>
              </a:rPr>
            </a:br>
            <a:r>
              <a:rPr lang="en-US" sz="1500" i="1" dirty="0">
                <a:solidFill>
                  <a:schemeClr val="tx1"/>
                </a:solidFill>
                <a:effectLst/>
                <a:latin typeface="+mn-lt"/>
                <a:ea typeface="+mn-ea"/>
                <a:cs typeface="+mn-cs"/>
              </a:rPr>
              <a:t>y = 0 if </a:t>
            </a:r>
            <a:r>
              <a:rPr lang="en-US" sz="1500" i="1" dirty="0" err="1">
                <a:solidFill>
                  <a:schemeClr val="tx1"/>
                </a:solidFill>
                <a:effectLst/>
                <a:latin typeface="+mn-lt"/>
                <a:ea typeface="+mn-ea"/>
                <a:cs typeface="+mn-cs"/>
              </a:rPr>
              <a:t>weightedSum</a:t>
            </a:r>
            <a:r>
              <a:rPr lang="en-US" sz="1500" i="1" dirty="0">
                <a:solidFill>
                  <a:schemeClr val="tx1"/>
                </a:solidFill>
                <a:effectLst/>
                <a:latin typeface="+mn-lt"/>
                <a:ea typeface="+mn-ea"/>
                <a:cs typeface="+mn-cs"/>
              </a:rPr>
              <a:t>(X) </a:t>
            </a:r>
            <a:r>
              <a:rPr lang="en-US" sz="1500" i="1" dirty="0">
                <a:solidFill>
                  <a:schemeClr val="tx1"/>
                </a:solidFill>
                <a:latin typeface="+mn-lt"/>
                <a:ea typeface="+mn-ea"/>
                <a:cs typeface="+mn-cs"/>
              </a:rPr>
              <a:t>&lt;  </a:t>
            </a:r>
            <a:r>
              <a:rPr lang="en-US" sz="1500" i="1" dirty="0">
                <a:solidFill>
                  <a:schemeClr val="tx1"/>
                </a:solidFill>
                <a:effectLst/>
                <a:latin typeface="+mn-lt"/>
                <a:ea typeface="+mn-ea"/>
                <a:cs typeface="+mn-cs"/>
              </a:rPr>
              <a:t>  threshold </a:t>
            </a:r>
            <a:br>
              <a:rPr lang="en-US" sz="1500" i="1" dirty="0">
                <a:solidFill>
                  <a:schemeClr val="tx1"/>
                </a:solidFill>
                <a:effectLst/>
                <a:latin typeface="+mn-lt"/>
                <a:ea typeface="+mn-ea"/>
                <a:cs typeface="+mn-cs"/>
              </a:rPr>
            </a:br>
            <a:r>
              <a:rPr lang="en-US" sz="1500" i="1" dirty="0">
                <a:solidFill>
                  <a:schemeClr val="tx1"/>
                </a:solidFill>
                <a:effectLst/>
                <a:latin typeface="+mn-lt"/>
                <a:ea typeface="+mn-ea"/>
                <a:cs typeface="+mn-cs"/>
              </a:rPr>
              <a:t>y = 1 if </a:t>
            </a:r>
            <a:r>
              <a:rPr lang="en-US" sz="1500" i="1" dirty="0" err="1">
                <a:solidFill>
                  <a:schemeClr val="tx1"/>
                </a:solidFill>
                <a:effectLst/>
                <a:latin typeface="+mn-lt"/>
                <a:ea typeface="+mn-ea"/>
                <a:cs typeface="+mn-cs"/>
              </a:rPr>
              <a:t>weightedSum</a:t>
            </a:r>
            <a:r>
              <a:rPr lang="en-US" sz="1500" i="1" dirty="0">
                <a:solidFill>
                  <a:schemeClr val="tx1"/>
                </a:solidFill>
                <a:effectLst/>
                <a:latin typeface="+mn-lt"/>
                <a:ea typeface="+mn-ea"/>
                <a:cs typeface="+mn-cs"/>
              </a:rPr>
              <a:t>(X) &gt;=  threshold</a:t>
            </a:r>
            <a:endParaRPr lang="en-US" sz="1500" dirty="0">
              <a:solidFill>
                <a:schemeClr val="tx1"/>
              </a:solidFill>
              <a:latin typeface="+mn-lt"/>
              <a:ea typeface="+mn-ea"/>
              <a:cs typeface="+mn-cs"/>
            </a:endParaRPr>
          </a:p>
          <a:p>
            <a:endParaRPr lang="en-US" sz="1500" dirty="0">
              <a:solidFill>
                <a:schemeClr val="tx1"/>
              </a:solidFill>
              <a:latin typeface="+mn-lt"/>
              <a:ea typeface="+mn-ea"/>
              <a:cs typeface="+mn-cs"/>
            </a:endParaRPr>
          </a:p>
        </p:txBody>
      </p:sp>
    </p:spTree>
    <p:extLst>
      <p:ext uri="{BB962C8B-B14F-4D97-AF65-F5344CB8AC3E}">
        <p14:creationId xmlns:p14="http://schemas.microsoft.com/office/powerpoint/2010/main" val="2493361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4" name="Rectangle 207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BDF183AE-BC5A-530C-624B-B1C93E556E3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nl-NL" sz="5200" dirty="0">
                <a:solidFill>
                  <a:schemeClr val="tx1"/>
                </a:solidFill>
              </a:rPr>
              <a:t>Herhaling: </a:t>
            </a:r>
            <a:r>
              <a:rPr lang="en-US" sz="5200" kern="1200" dirty="0">
                <a:solidFill>
                  <a:schemeClr val="tx1"/>
                </a:solidFill>
                <a:latin typeface="+mj-lt"/>
                <a:ea typeface="+mj-ea"/>
                <a:cs typeface="+mj-cs"/>
              </a:rPr>
              <a:t>Perceptron</a:t>
            </a:r>
          </a:p>
        </p:txBody>
      </p:sp>
      <p:pic>
        <p:nvPicPr>
          <p:cNvPr id="2050" name="Picture 2">
            <a:extLst>
              <a:ext uri="{FF2B5EF4-FFF2-40B4-BE49-F238E27FC236}">
                <a16:creationId xmlns:a16="http://schemas.microsoft.com/office/drawing/2014/main" id="{64865EB0-0AB8-FD86-974E-355EA80798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5311" y="1845426"/>
            <a:ext cx="8318324"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463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07A8050-CC51-3E90-7949-529456233B47}"/>
              </a:ext>
            </a:extLst>
          </p:cNvPr>
          <p:cNvSpPr>
            <a:spLocks noGrp="1"/>
          </p:cNvSpPr>
          <p:nvPr>
            <p:ph type="title"/>
          </p:nvPr>
        </p:nvSpPr>
        <p:spPr>
          <a:xfrm>
            <a:off x="838200" y="184806"/>
            <a:ext cx="10867417" cy="1533748"/>
          </a:xfrm>
        </p:spPr>
        <p:txBody>
          <a:bodyPr vert="horz" lIns="91440" tIns="45720" rIns="91440" bIns="45720" rtlCol="0" anchor="ctr">
            <a:noAutofit/>
          </a:bodyPr>
          <a:lstStyle/>
          <a:p>
            <a:r>
              <a:rPr lang="en-US" sz="4000" dirty="0" err="1">
                <a:solidFill>
                  <a:schemeClr val="tx1"/>
                </a:solidFill>
                <a:latin typeface="+mj-lt"/>
                <a:ea typeface="+mj-ea"/>
                <a:cs typeface="+mj-cs"/>
              </a:rPr>
              <a:t>Oefening</a:t>
            </a:r>
            <a:r>
              <a:rPr lang="en-US" sz="4000" dirty="0">
                <a:solidFill>
                  <a:schemeClr val="tx1"/>
                </a:solidFill>
                <a:latin typeface="+mj-lt"/>
                <a:ea typeface="+mj-ea"/>
                <a:cs typeface="+mj-cs"/>
              </a:rPr>
              <a:t> in </a:t>
            </a:r>
            <a:r>
              <a:rPr lang="en-US" sz="4000" dirty="0" err="1">
                <a:solidFill>
                  <a:schemeClr val="tx1"/>
                </a:solidFill>
                <a:latin typeface="+mj-lt"/>
                <a:ea typeface="+mj-ea"/>
                <a:cs typeface="+mj-cs"/>
              </a:rPr>
              <a:t>tweetallen</a:t>
            </a:r>
            <a:r>
              <a:rPr lang="en-US" sz="4000" dirty="0">
                <a:solidFill>
                  <a:schemeClr val="tx1"/>
                </a:solidFill>
                <a:latin typeface="+mj-lt"/>
                <a:ea typeface="+mj-ea"/>
                <a:cs typeface="+mj-cs"/>
              </a:rPr>
              <a:t> op papier</a:t>
            </a:r>
            <a:br>
              <a:rPr lang="en-US" sz="4000" dirty="0">
                <a:solidFill>
                  <a:schemeClr val="tx1"/>
                </a:solidFill>
                <a:latin typeface="+mj-lt"/>
                <a:ea typeface="+mj-ea"/>
                <a:cs typeface="+mj-cs"/>
              </a:rPr>
            </a:br>
            <a:r>
              <a:rPr lang="en-US" sz="4000" dirty="0">
                <a:solidFill>
                  <a:schemeClr val="tx1"/>
                </a:solidFill>
                <a:latin typeface="+mj-lt"/>
                <a:ea typeface="+mj-ea"/>
                <a:cs typeface="+mj-cs"/>
              </a:rPr>
              <a:t>Maak het </a:t>
            </a:r>
            <a:r>
              <a:rPr lang="en-US" sz="4000" b="1" dirty="0">
                <a:solidFill>
                  <a:schemeClr val="tx1"/>
                </a:solidFill>
                <a:latin typeface="+mj-lt"/>
                <a:ea typeface="+mj-ea"/>
                <a:cs typeface="+mj-cs"/>
              </a:rPr>
              <a:t>Class Diagram</a:t>
            </a:r>
            <a:r>
              <a:rPr lang="en-US" sz="4000" dirty="0">
                <a:solidFill>
                  <a:schemeClr val="tx1"/>
                </a:solidFill>
                <a:latin typeface="+mj-lt"/>
                <a:ea typeface="+mj-ea"/>
                <a:cs typeface="+mj-cs"/>
              </a:rPr>
              <a:t> van EEN</a:t>
            </a:r>
            <a:r>
              <a:rPr lang="en-US" sz="4000" b="1" dirty="0">
                <a:solidFill>
                  <a:schemeClr val="tx1"/>
                </a:solidFill>
                <a:latin typeface="+mj-lt"/>
                <a:ea typeface="+mj-ea"/>
                <a:cs typeface="+mj-cs"/>
              </a:rPr>
              <a:t> PERCEPTRON</a:t>
            </a:r>
          </a:p>
        </p:txBody>
      </p:sp>
      <p:pic>
        <p:nvPicPr>
          <p:cNvPr id="6" name="Picture 5" descr="Diagram&#10;&#10;Description automatically generated">
            <a:extLst>
              <a:ext uri="{FF2B5EF4-FFF2-40B4-BE49-F238E27FC236}">
                <a16:creationId xmlns:a16="http://schemas.microsoft.com/office/drawing/2014/main" id="{89F5E68F-CCDD-70C2-098F-11AB3B903923}"/>
              </a:ext>
            </a:extLst>
          </p:cNvPr>
          <p:cNvPicPr>
            <a:picLocks noChangeAspect="1"/>
          </p:cNvPicPr>
          <p:nvPr/>
        </p:nvPicPr>
        <p:blipFill>
          <a:blip r:embed="rId2"/>
          <a:stretch>
            <a:fillRect/>
          </a:stretch>
        </p:blipFill>
        <p:spPr>
          <a:xfrm>
            <a:off x="1644170" y="1845426"/>
            <a:ext cx="8900606" cy="4450303"/>
          </a:xfrm>
          <a:prstGeom prst="rect">
            <a:avLst/>
          </a:prstGeom>
        </p:spPr>
      </p:pic>
    </p:spTree>
    <p:extLst>
      <p:ext uri="{BB962C8B-B14F-4D97-AF65-F5344CB8AC3E}">
        <p14:creationId xmlns:p14="http://schemas.microsoft.com/office/powerpoint/2010/main" val="908429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endar&#10;&#10;Description automatically generated">
            <a:extLst>
              <a:ext uri="{FF2B5EF4-FFF2-40B4-BE49-F238E27FC236}">
                <a16:creationId xmlns:a16="http://schemas.microsoft.com/office/drawing/2014/main" id="{B3E458FE-239B-8BFC-30F2-24E00C115DEE}"/>
              </a:ext>
            </a:extLst>
          </p:cNvPr>
          <p:cNvPicPr>
            <a:picLocks noChangeAspect="1"/>
          </p:cNvPicPr>
          <p:nvPr/>
        </p:nvPicPr>
        <p:blipFill rotWithShape="1">
          <a:blip r:embed="rId2"/>
          <a:srcRect t="15318" b="8924"/>
          <a:stretch/>
        </p:blipFill>
        <p:spPr>
          <a:xfrm>
            <a:off x="20" y="10"/>
            <a:ext cx="12191980" cy="6857990"/>
          </a:xfrm>
          <a:prstGeom prst="rect">
            <a:avLst/>
          </a:prstGeom>
        </p:spPr>
      </p:pic>
    </p:spTree>
    <p:extLst>
      <p:ext uri="{BB962C8B-B14F-4D97-AF65-F5344CB8AC3E}">
        <p14:creationId xmlns:p14="http://schemas.microsoft.com/office/powerpoint/2010/main" val="1691513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B7D75-62D5-D383-A560-38602F63E17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Logic Gates</a:t>
            </a:r>
          </a:p>
        </p:txBody>
      </p:sp>
      <p:sp>
        <p:nvSpPr>
          <p:cNvPr id="3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with medium confidence">
            <a:extLst>
              <a:ext uri="{FF2B5EF4-FFF2-40B4-BE49-F238E27FC236}">
                <a16:creationId xmlns:a16="http://schemas.microsoft.com/office/drawing/2014/main" id="{8DA43608-C991-90E2-E652-5DC36E665584}"/>
              </a:ext>
            </a:extLst>
          </p:cNvPr>
          <p:cNvPicPr>
            <a:picLocks noChangeAspect="1"/>
          </p:cNvPicPr>
          <p:nvPr/>
        </p:nvPicPr>
        <p:blipFill>
          <a:blip r:embed="rId2"/>
          <a:stretch>
            <a:fillRect/>
          </a:stretch>
        </p:blipFill>
        <p:spPr>
          <a:xfrm>
            <a:off x="1273690" y="2633472"/>
            <a:ext cx="9641572" cy="3586353"/>
          </a:xfrm>
          <a:prstGeom prst="rect">
            <a:avLst/>
          </a:prstGeom>
        </p:spPr>
      </p:pic>
    </p:spTree>
    <p:extLst>
      <p:ext uri="{BB962C8B-B14F-4D97-AF65-F5344CB8AC3E}">
        <p14:creationId xmlns:p14="http://schemas.microsoft.com/office/powerpoint/2010/main" val="3253974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7A8050-CC51-3E90-7949-529456233B47}"/>
              </a:ext>
            </a:extLst>
          </p:cNvPr>
          <p:cNvSpPr>
            <a:spLocks noGrp="1"/>
          </p:cNvSpPr>
          <p:nvPr>
            <p:ph type="title"/>
          </p:nvPr>
        </p:nvSpPr>
        <p:spPr>
          <a:xfrm>
            <a:off x="838200" y="184806"/>
            <a:ext cx="10867417" cy="1533748"/>
          </a:xfrm>
        </p:spPr>
        <p:txBody>
          <a:bodyPr vert="horz" lIns="91440" tIns="45720" rIns="91440" bIns="45720" rtlCol="0" anchor="ctr">
            <a:noAutofit/>
          </a:bodyPr>
          <a:lstStyle/>
          <a:p>
            <a:r>
              <a:rPr lang="en-US" sz="3200" dirty="0" err="1">
                <a:solidFill>
                  <a:schemeClr val="tx1"/>
                </a:solidFill>
                <a:latin typeface="+mj-lt"/>
                <a:ea typeface="+mj-ea"/>
                <a:cs typeface="+mj-cs"/>
              </a:rPr>
              <a:t>Oefening</a:t>
            </a:r>
            <a:br>
              <a:rPr lang="en-US" sz="3200" dirty="0">
                <a:solidFill>
                  <a:schemeClr val="tx1"/>
                </a:solidFill>
                <a:latin typeface="+mj-lt"/>
                <a:ea typeface="+mj-ea"/>
                <a:cs typeface="+mj-cs"/>
              </a:rPr>
            </a:br>
            <a:r>
              <a:rPr lang="en-US" sz="3200" dirty="0">
                <a:solidFill>
                  <a:schemeClr val="tx1"/>
                </a:solidFill>
                <a:latin typeface="+mj-lt"/>
                <a:ea typeface="+mj-ea"/>
                <a:cs typeface="+mj-cs"/>
              </a:rPr>
              <a:t>Stel </a:t>
            </a:r>
            <a:r>
              <a:rPr lang="en-US" sz="3200" dirty="0" err="1">
                <a:solidFill>
                  <a:schemeClr val="tx1"/>
                </a:solidFill>
                <a:latin typeface="+mj-lt"/>
                <a:ea typeface="+mj-ea"/>
                <a:cs typeface="+mj-cs"/>
              </a:rPr>
              <a:t>gewichtenen</a:t>
            </a:r>
            <a:r>
              <a:rPr lang="en-US" sz="3200" dirty="0">
                <a:solidFill>
                  <a:schemeClr val="tx1"/>
                </a:solidFill>
                <a:latin typeface="+mj-lt"/>
                <a:ea typeface="+mj-ea"/>
                <a:cs typeface="+mj-cs"/>
              </a:rPr>
              <a:t> bias in </a:t>
            </a:r>
            <a:r>
              <a:rPr lang="en-US" sz="3200" dirty="0" err="1">
                <a:solidFill>
                  <a:schemeClr val="tx1"/>
                </a:solidFill>
                <a:latin typeface="+mj-lt"/>
                <a:ea typeface="+mj-ea"/>
                <a:cs typeface="+mj-cs"/>
              </a:rPr>
              <a:t>zondanig</a:t>
            </a:r>
            <a:r>
              <a:rPr lang="en-US" sz="3200" dirty="0">
                <a:solidFill>
                  <a:schemeClr val="tx1"/>
                </a:solidFill>
                <a:latin typeface="+mj-lt"/>
                <a:ea typeface="+mj-ea"/>
                <a:cs typeface="+mj-cs"/>
              </a:rPr>
              <a:t> </a:t>
            </a:r>
            <a:r>
              <a:rPr lang="en-US" sz="3200" dirty="0" err="1">
                <a:solidFill>
                  <a:schemeClr val="tx1"/>
                </a:solidFill>
                <a:latin typeface="+mj-lt"/>
                <a:ea typeface="+mj-ea"/>
                <a:cs typeface="+mj-cs"/>
              </a:rPr>
              <a:t>dat</a:t>
            </a:r>
            <a:br>
              <a:rPr lang="en-US" sz="4000" dirty="0">
                <a:solidFill>
                  <a:schemeClr val="tx1"/>
                </a:solidFill>
                <a:latin typeface="+mj-lt"/>
                <a:ea typeface="+mj-ea"/>
                <a:cs typeface="+mj-cs"/>
              </a:rPr>
            </a:br>
            <a:r>
              <a:rPr lang="en-US" sz="2800" i="1" dirty="0">
                <a:solidFill>
                  <a:schemeClr val="tx1"/>
                </a:solidFill>
                <a:effectLst/>
                <a:latin typeface="+mn-lt"/>
                <a:ea typeface="+mn-ea"/>
                <a:cs typeface="+mn-cs"/>
              </a:rPr>
              <a:t>y = 0 if </a:t>
            </a:r>
            <a:r>
              <a:rPr lang="en-US" sz="2800" i="1" dirty="0" err="1">
                <a:solidFill>
                  <a:schemeClr val="tx1"/>
                </a:solidFill>
                <a:effectLst/>
                <a:latin typeface="+mn-lt"/>
                <a:ea typeface="+mn-ea"/>
                <a:cs typeface="+mn-cs"/>
              </a:rPr>
              <a:t>weightedSum</a:t>
            </a:r>
            <a:r>
              <a:rPr lang="en-US" sz="2800" i="1" dirty="0">
                <a:solidFill>
                  <a:schemeClr val="tx1"/>
                </a:solidFill>
                <a:effectLst/>
                <a:latin typeface="+mn-lt"/>
                <a:ea typeface="+mn-ea"/>
                <a:cs typeface="+mn-cs"/>
              </a:rPr>
              <a:t>(X) </a:t>
            </a:r>
            <a:r>
              <a:rPr lang="en-US" sz="2800" i="1" dirty="0">
                <a:solidFill>
                  <a:schemeClr val="tx1"/>
                </a:solidFill>
                <a:latin typeface="+mn-lt"/>
                <a:ea typeface="+mn-ea"/>
                <a:cs typeface="+mn-cs"/>
              </a:rPr>
              <a:t>&lt;  </a:t>
            </a:r>
            <a:r>
              <a:rPr lang="en-US" sz="2800" i="1" dirty="0">
                <a:solidFill>
                  <a:schemeClr val="tx1"/>
                </a:solidFill>
                <a:effectLst/>
                <a:latin typeface="+mn-lt"/>
                <a:ea typeface="+mn-ea"/>
                <a:cs typeface="+mn-cs"/>
              </a:rPr>
              <a:t>  threshold </a:t>
            </a:r>
            <a:br>
              <a:rPr lang="en-US" sz="2800" i="1" dirty="0">
                <a:solidFill>
                  <a:schemeClr val="tx1"/>
                </a:solidFill>
                <a:effectLst/>
                <a:latin typeface="+mn-lt"/>
                <a:ea typeface="+mn-ea"/>
                <a:cs typeface="+mn-cs"/>
              </a:rPr>
            </a:br>
            <a:r>
              <a:rPr lang="en-US" sz="2800" i="1" dirty="0">
                <a:solidFill>
                  <a:schemeClr val="tx1"/>
                </a:solidFill>
                <a:effectLst/>
                <a:latin typeface="+mn-lt"/>
                <a:ea typeface="+mn-ea"/>
                <a:cs typeface="+mn-cs"/>
              </a:rPr>
              <a:t>y = 1 if </a:t>
            </a:r>
            <a:r>
              <a:rPr lang="en-US" sz="2800" i="1" dirty="0" err="1">
                <a:solidFill>
                  <a:schemeClr val="tx1"/>
                </a:solidFill>
                <a:effectLst/>
                <a:latin typeface="+mn-lt"/>
                <a:ea typeface="+mn-ea"/>
                <a:cs typeface="+mn-cs"/>
              </a:rPr>
              <a:t>weightedSum</a:t>
            </a:r>
            <a:r>
              <a:rPr lang="en-US" sz="2800" i="1" dirty="0">
                <a:solidFill>
                  <a:schemeClr val="tx1"/>
                </a:solidFill>
                <a:effectLst/>
                <a:latin typeface="+mn-lt"/>
                <a:ea typeface="+mn-ea"/>
                <a:cs typeface="+mn-cs"/>
              </a:rPr>
              <a:t>(X) &gt;=  threshold</a:t>
            </a:r>
            <a:endParaRPr lang="en-US" sz="2800" b="1" dirty="0">
              <a:solidFill>
                <a:schemeClr val="tx1"/>
              </a:solidFill>
              <a:latin typeface="+mj-lt"/>
              <a:ea typeface="+mj-ea"/>
              <a:cs typeface="+mj-cs"/>
            </a:endParaRPr>
          </a:p>
        </p:txBody>
      </p:sp>
      <p:pic>
        <p:nvPicPr>
          <p:cNvPr id="6" name="Picture 5" descr="Diagram&#10;&#10;Description automatically generated">
            <a:extLst>
              <a:ext uri="{FF2B5EF4-FFF2-40B4-BE49-F238E27FC236}">
                <a16:creationId xmlns:a16="http://schemas.microsoft.com/office/drawing/2014/main" id="{89F5E68F-CCDD-70C2-098F-11AB3B903923}"/>
              </a:ext>
            </a:extLst>
          </p:cNvPr>
          <p:cNvPicPr>
            <a:picLocks noChangeAspect="1"/>
          </p:cNvPicPr>
          <p:nvPr/>
        </p:nvPicPr>
        <p:blipFill>
          <a:blip r:embed="rId2"/>
          <a:stretch>
            <a:fillRect/>
          </a:stretch>
        </p:blipFill>
        <p:spPr>
          <a:xfrm>
            <a:off x="1644170" y="1845426"/>
            <a:ext cx="8900606" cy="4450303"/>
          </a:xfrm>
          <a:prstGeom prst="rect">
            <a:avLst/>
          </a:prstGeom>
        </p:spPr>
      </p:pic>
    </p:spTree>
    <p:extLst>
      <p:ext uri="{BB962C8B-B14F-4D97-AF65-F5344CB8AC3E}">
        <p14:creationId xmlns:p14="http://schemas.microsoft.com/office/powerpoint/2010/main" val="90272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BBA22F7-8D91-97F4-B104-803D35B5ADC2}"/>
              </a:ext>
            </a:extLst>
          </p:cNvPr>
          <p:cNvSpPr>
            <a:spLocks noGrp="1"/>
          </p:cNvSpPr>
          <p:nvPr>
            <p:ph type="title"/>
          </p:nvPr>
        </p:nvSpPr>
        <p:spPr>
          <a:xfrm>
            <a:off x="6590662" y="4267832"/>
            <a:ext cx="5601338" cy="1689248"/>
          </a:xfrm>
        </p:spPr>
        <p:txBody>
          <a:bodyPr vert="horz" lIns="91440" tIns="45720" rIns="91440" bIns="45720" rtlCol="0" anchor="t">
            <a:normAutofit/>
          </a:bodyPr>
          <a:lstStyle/>
          <a:p>
            <a:pPr marL="0" indent="0">
              <a:buNone/>
            </a:pPr>
            <a:r>
              <a:rPr lang="en-US" sz="4000" kern="1200" dirty="0">
                <a:solidFill>
                  <a:schemeClr val="tx2"/>
                </a:solidFill>
                <a:latin typeface="+mn-lt"/>
                <a:ea typeface="+mn-ea"/>
                <a:cs typeface="+mn-cs"/>
              </a:rPr>
              <a:t>Demo </a:t>
            </a:r>
            <a:r>
              <a:rPr lang="en-US" sz="4000" kern="1200" dirty="0" err="1">
                <a:solidFill>
                  <a:schemeClr val="tx2"/>
                </a:solidFill>
                <a:latin typeface="+mn-lt"/>
                <a:ea typeface="+mn-ea"/>
                <a:cs typeface="+mn-cs"/>
              </a:rPr>
              <a:t>practicumopdracht</a:t>
            </a:r>
            <a:endParaRPr lang="en-US" sz="4000" kern="1200" dirty="0">
              <a:solidFill>
                <a:schemeClr val="tx2"/>
              </a:solidFill>
              <a:latin typeface="+mn-lt"/>
              <a:ea typeface="+mn-ea"/>
              <a:cs typeface="+mn-cs"/>
            </a:endParaRPr>
          </a:p>
        </p:txBody>
      </p:sp>
      <p:pic>
        <p:nvPicPr>
          <p:cNvPr id="7" name="Graphic 6" descr="Teacher">
            <a:extLst>
              <a:ext uri="{FF2B5EF4-FFF2-40B4-BE49-F238E27FC236}">
                <a16:creationId xmlns:a16="http://schemas.microsoft.com/office/drawing/2014/main" id="{AA59EA28-FE74-9B60-BB8C-2FA9C05B99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85364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AC033-285B-67DA-7B8D-54BE2A328340}"/>
              </a:ext>
            </a:extLst>
          </p:cNvPr>
          <p:cNvSpPr>
            <a:spLocks noGrp="1"/>
          </p:cNvSpPr>
          <p:nvPr>
            <p:ph type="title"/>
          </p:nvPr>
        </p:nvSpPr>
        <p:spPr/>
        <p:txBody>
          <a:bodyPr/>
          <a:lstStyle/>
          <a:p>
            <a:r>
              <a:rPr lang="nl-NL" dirty="0"/>
              <a:t>Wat kun je na deze les</a:t>
            </a:r>
          </a:p>
        </p:txBody>
      </p:sp>
      <p:sp>
        <p:nvSpPr>
          <p:cNvPr id="3" name="Afgeronde rechthoek 3">
            <a:extLst>
              <a:ext uri="{FF2B5EF4-FFF2-40B4-BE49-F238E27FC236}">
                <a16:creationId xmlns:a16="http://schemas.microsoft.com/office/drawing/2014/main" id="{5D5404D2-2467-18CA-C5CE-3C7B4412CD30}"/>
              </a:ext>
            </a:extLst>
          </p:cNvPr>
          <p:cNvSpPr/>
          <p:nvPr/>
        </p:nvSpPr>
        <p:spPr>
          <a:xfrm>
            <a:off x="1201366" y="2041562"/>
            <a:ext cx="8896865" cy="691978"/>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5C4B7C"/>
                </a:solidFill>
              </a:rPr>
              <a:t>Weten wat een dataclass is</a:t>
            </a:r>
          </a:p>
        </p:txBody>
      </p:sp>
      <p:sp>
        <p:nvSpPr>
          <p:cNvPr id="9" name="Afgeronde rechthoek 3">
            <a:extLst>
              <a:ext uri="{FF2B5EF4-FFF2-40B4-BE49-F238E27FC236}">
                <a16:creationId xmlns:a16="http://schemas.microsoft.com/office/drawing/2014/main" id="{840D140E-A4FB-CB90-3BD5-06206388C278}"/>
              </a:ext>
            </a:extLst>
          </p:cNvPr>
          <p:cNvSpPr/>
          <p:nvPr/>
        </p:nvSpPr>
        <p:spPr>
          <a:xfrm>
            <a:off x="1201365" y="1224634"/>
            <a:ext cx="8896865" cy="691978"/>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5C4B7C"/>
                </a:solidFill>
              </a:rPr>
              <a:t>Zelf </a:t>
            </a:r>
            <a:r>
              <a:rPr lang="nl-NL" dirty="0" err="1">
                <a:solidFill>
                  <a:srgbClr val="5C4B7C"/>
                </a:solidFill>
              </a:rPr>
              <a:t>Perceptron</a:t>
            </a:r>
            <a:r>
              <a:rPr lang="nl-NL" dirty="0">
                <a:solidFill>
                  <a:srgbClr val="5C4B7C"/>
                </a:solidFill>
              </a:rPr>
              <a:t> objecten maken</a:t>
            </a:r>
          </a:p>
        </p:txBody>
      </p:sp>
    </p:spTree>
    <p:extLst>
      <p:ext uri="{BB962C8B-B14F-4D97-AF65-F5344CB8AC3E}">
        <p14:creationId xmlns:p14="http://schemas.microsoft.com/office/powerpoint/2010/main" val="2535887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25678A06-3FE9-4DAF-A217-C0DFE2715D21}"/>
              </a:ext>
            </a:extLst>
          </p:cNvPr>
          <p:cNvSpPr>
            <a:spLocks noGrp="1"/>
          </p:cNvSpPr>
          <p:nvPr>
            <p:ph type="title"/>
          </p:nvPr>
        </p:nvSpPr>
        <p:spPr>
          <a:xfrm>
            <a:off x="1371597" y="348865"/>
            <a:ext cx="10044023" cy="877729"/>
          </a:xfrm>
        </p:spPr>
        <p:txBody>
          <a:bodyPr anchor="ctr">
            <a:normAutofit/>
          </a:bodyPr>
          <a:lstStyle/>
          <a:p>
            <a:r>
              <a:rPr lang="nl-NL" sz="4000">
                <a:solidFill>
                  <a:srgbClr val="FFFFFF"/>
                </a:solidFill>
              </a:rPr>
              <a:t>Wat neem je mee?</a:t>
            </a:r>
          </a:p>
        </p:txBody>
      </p:sp>
      <p:graphicFrame>
        <p:nvGraphicFramePr>
          <p:cNvPr id="49" name="Tijdelijke aanduiding voor inhoud 2">
            <a:extLst>
              <a:ext uri="{FF2B5EF4-FFF2-40B4-BE49-F238E27FC236}">
                <a16:creationId xmlns:a16="http://schemas.microsoft.com/office/drawing/2014/main" id="{3F205A0D-F7DD-A761-3F93-02FE80C9F8BA}"/>
              </a:ext>
            </a:extLst>
          </p:cNvPr>
          <p:cNvGraphicFramePr>
            <a:graphicFrameLocks noGrp="1"/>
          </p:cNvGraphicFramePr>
          <p:nvPr>
            <p:ph idx="1"/>
            <p:extLst>
              <p:ext uri="{D42A27DB-BD31-4B8C-83A1-F6EECF244321}">
                <p14:modId xmlns:p14="http://schemas.microsoft.com/office/powerpoint/2010/main" val="41098187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3338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AC033-285B-67DA-7B8D-54BE2A328340}"/>
              </a:ext>
            </a:extLst>
          </p:cNvPr>
          <p:cNvSpPr>
            <a:spLocks noGrp="1"/>
          </p:cNvSpPr>
          <p:nvPr>
            <p:ph type="title"/>
          </p:nvPr>
        </p:nvSpPr>
        <p:spPr/>
        <p:txBody>
          <a:bodyPr/>
          <a:lstStyle/>
          <a:p>
            <a:r>
              <a:rPr lang="nl-NL" dirty="0"/>
              <a:t>Wat kun je na deze les</a:t>
            </a:r>
          </a:p>
        </p:txBody>
      </p:sp>
      <p:sp>
        <p:nvSpPr>
          <p:cNvPr id="3" name="Afgeronde rechthoek 3">
            <a:extLst>
              <a:ext uri="{FF2B5EF4-FFF2-40B4-BE49-F238E27FC236}">
                <a16:creationId xmlns:a16="http://schemas.microsoft.com/office/drawing/2014/main" id="{5D5404D2-2467-18CA-C5CE-3C7B4412CD30}"/>
              </a:ext>
            </a:extLst>
          </p:cNvPr>
          <p:cNvSpPr/>
          <p:nvPr/>
        </p:nvSpPr>
        <p:spPr>
          <a:xfrm>
            <a:off x="1201366" y="2041562"/>
            <a:ext cx="8896865" cy="691978"/>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5C4B7C"/>
                </a:solidFill>
              </a:rPr>
              <a:t>Weten wat een dataclass is</a:t>
            </a:r>
          </a:p>
        </p:txBody>
      </p:sp>
      <p:graphicFrame>
        <p:nvGraphicFramePr>
          <p:cNvPr id="8" name="Tijdelijke aanduiding voor inhoud 2">
            <a:extLst>
              <a:ext uri="{FF2B5EF4-FFF2-40B4-BE49-F238E27FC236}">
                <a16:creationId xmlns:a16="http://schemas.microsoft.com/office/drawing/2014/main" id="{B43A60E2-0FDF-CD77-D590-83F5624AC561}"/>
              </a:ext>
            </a:extLst>
          </p:cNvPr>
          <p:cNvGraphicFramePr>
            <a:graphicFrameLocks/>
          </p:cNvGraphicFramePr>
          <p:nvPr>
            <p:extLst>
              <p:ext uri="{D42A27DB-BD31-4B8C-83A1-F6EECF244321}">
                <p14:modId xmlns:p14="http://schemas.microsoft.com/office/powerpoint/2010/main" val="4172934379"/>
              </p:ext>
            </p:extLst>
          </p:nvPr>
        </p:nvGraphicFramePr>
        <p:xfrm>
          <a:off x="1201366" y="273354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Afgeronde rechthoek 3">
            <a:extLst>
              <a:ext uri="{FF2B5EF4-FFF2-40B4-BE49-F238E27FC236}">
                <a16:creationId xmlns:a16="http://schemas.microsoft.com/office/drawing/2014/main" id="{840D140E-A4FB-CB90-3BD5-06206388C278}"/>
              </a:ext>
            </a:extLst>
          </p:cNvPr>
          <p:cNvSpPr/>
          <p:nvPr/>
        </p:nvSpPr>
        <p:spPr>
          <a:xfrm>
            <a:off x="1201365" y="1224634"/>
            <a:ext cx="8896865" cy="691978"/>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5C4B7C"/>
                </a:solidFill>
              </a:rPr>
              <a:t>Zelf </a:t>
            </a:r>
            <a:r>
              <a:rPr lang="nl-NL" dirty="0" err="1">
                <a:solidFill>
                  <a:srgbClr val="5C4B7C"/>
                </a:solidFill>
              </a:rPr>
              <a:t>Perceptron</a:t>
            </a:r>
            <a:r>
              <a:rPr lang="nl-NL" dirty="0">
                <a:solidFill>
                  <a:srgbClr val="5C4B7C"/>
                </a:solidFill>
              </a:rPr>
              <a:t> objecten maken</a:t>
            </a:r>
          </a:p>
        </p:txBody>
      </p:sp>
    </p:spTree>
    <p:extLst>
      <p:ext uri="{BB962C8B-B14F-4D97-AF65-F5344CB8AC3E}">
        <p14:creationId xmlns:p14="http://schemas.microsoft.com/office/powerpoint/2010/main" val="4267430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570842C-67DA-C1D0-0162-8207875D3BD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kern="1200" dirty="0" err="1">
                <a:solidFill>
                  <a:schemeClr val="tx1"/>
                </a:solidFill>
                <a:latin typeface="+mj-lt"/>
                <a:ea typeface="+mj-ea"/>
                <a:cs typeface="+mj-cs"/>
              </a:rPr>
              <a:t>benodigde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voorkennis</a:t>
            </a:r>
            <a:endParaRPr lang="en-US" sz="5400" kern="1200" dirty="0">
              <a:solidFill>
                <a:schemeClr val="tx1"/>
              </a:solidFill>
              <a:latin typeface="+mj-lt"/>
              <a:ea typeface="+mj-ea"/>
              <a:cs typeface="+mj-cs"/>
            </a:endParaRPr>
          </a:p>
        </p:txBody>
      </p:sp>
      <p:sp>
        <p:nvSpPr>
          <p:cNvPr id="4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jdelijke aanduiding voor inhoud 2">
            <a:extLst>
              <a:ext uri="{FF2B5EF4-FFF2-40B4-BE49-F238E27FC236}">
                <a16:creationId xmlns:a16="http://schemas.microsoft.com/office/drawing/2014/main" id="{C57A20B6-6DA6-ADC2-849F-699435DA3AA1}"/>
              </a:ext>
            </a:extLst>
          </p:cNvPr>
          <p:cNvSpPr>
            <a:spLocks noGrp="1"/>
          </p:cNvSpPr>
          <p:nvPr>
            <p:ph idx="1"/>
          </p:nvPr>
        </p:nvSpPr>
        <p:spPr>
          <a:xfrm>
            <a:off x="640080" y="2872899"/>
            <a:ext cx="4243589" cy="3738108"/>
          </a:xfrm>
        </p:spPr>
        <p:txBody>
          <a:bodyPr>
            <a:normAutofit lnSpcReduction="10000"/>
          </a:bodyPr>
          <a:lstStyle/>
          <a:p>
            <a:r>
              <a:rPr lang="nl-NL" sz="2200" dirty="0"/>
              <a:t>Klassen en objecten deel 1</a:t>
            </a:r>
          </a:p>
          <a:p>
            <a:endParaRPr lang="nl-NL" sz="2200" dirty="0"/>
          </a:p>
          <a:p>
            <a:r>
              <a:rPr lang="nl-NL" sz="2200" dirty="0"/>
              <a:t>Introductie NN</a:t>
            </a:r>
          </a:p>
          <a:p>
            <a:endParaRPr lang="nl-NL" sz="2200" dirty="0"/>
          </a:p>
          <a:p>
            <a:r>
              <a:rPr lang="nl-NL" sz="2200" dirty="0"/>
              <a:t>Logische operatoren</a:t>
            </a:r>
          </a:p>
          <a:p>
            <a:endParaRPr lang="nl-NL" sz="2200" dirty="0"/>
          </a:p>
          <a:p>
            <a:r>
              <a:rPr lang="nl-NL" sz="2200" dirty="0"/>
              <a:t>Datamodel</a:t>
            </a:r>
          </a:p>
          <a:p>
            <a:endParaRPr lang="nl-NL" sz="2200" dirty="0"/>
          </a:p>
          <a:p>
            <a:r>
              <a:rPr lang="nl-NL" sz="2200" dirty="0"/>
              <a:t>Matrices en vectoren</a:t>
            </a:r>
          </a:p>
          <a:p>
            <a:endParaRPr lang="nl-NL" sz="2200" dirty="0"/>
          </a:p>
          <a:p>
            <a:endParaRPr lang="nl-NL" sz="2200" dirty="0"/>
          </a:p>
          <a:p>
            <a:endParaRPr lang="nl-NL" sz="2200" dirty="0"/>
          </a:p>
        </p:txBody>
      </p:sp>
      <p:pic>
        <p:nvPicPr>
          <p:cNvPr id="45" name="Picture 11" descr="3D-geraamten van dozen">
            <a:extLst>
              <a:ext uri="{FF2B5EF4-FFF2-40B4-BE49-F238E27FC236}">
                <a16:creationId xmlns:a16="http://schemas.microsoft.com/office/drawing/2014/main" id="{942046EB-7864-BD0C-A47E-067B5B15C5BD}"/>
              </a:ext>
            </a:extLst>
          </p:cNvPr>
          <p:cNvPicPr>
            <a:picLocks noChangeAspect="1"/>
          </p:cNvPicPr>
          <p:nvPr/>
        </p:nvPicPr>
        <p:blipFill rotWithShape="1">
          <a:blip r:embed="rId2"/>
          <a:srcRect l="18240" r="1480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37778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 toy, cluttered&#10;&#10;Description automatically generated">
            <a:extLst>
              <a:ext uri="{FF2B5EF4-FFF2-40B4-BE49-F238E27FC236}">
                <a16:creationId xmlns:a16="http://schemas.microsoft.com/office/drawing/2014/main" id="{BB3AFFBD-C8FE-0D1C-56B5-A0527B252050}"/>
              </a:ext>
            </a:extLst>
          </p:cNvPr>
          <p:cNvPicPr>
            <a:picLocks noChangeAspect="1"/>
          </p:cNvPicPr>
          <p:nvPr/>
        </p:nvPicPr>
        <p:blipFill rotWithShape="1">
          <a:blip r:embed="rId2"/>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551A0-AE5B-D46A-7DED-9E980269CD0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latin typeface="+mj-lt"/>
                <a:ea typeface="+mj-ea"/>
                <a:cs typeface="+mj-cs"/>
              </a:rPr>
              <a:t>Onderverdeling in componenten</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39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F6020C6-0867-13C3-6841-F62139FA6CB6}"/>
              </a:ext>
            </a:extLst>
          </p:cNvPr>
          <p:cNvSpPr>
            <a:spLocks noGrp="1"/>
          </p:cNvSpPr>
          <p:nvPr>
            <p:ph type="title"/>
          </p:nvPr>
        </p:nvSpPr>
        <p:spPr>
          <a:xfrm>
            <a:off x="586478" y="1683756"/>
            <a:ext cx="3115265" cy="2396359"/>
          </a:xfrm>
        </p:spPr>
        <p:txBody>
          <a:bodyPr anchor="b">
            <a:normAutofit/>
          </a:bodyPr>
          <a:lstStyle/>
          <a:p>
            <a:pPr algn="r"/>
            <a:r>
              <a:rPr lang="nl-NL" sz="2500" dirty="0">
                <a:solidFill>
                  <a:srgbClr val="FFFFFF"/>
                </a:solidFill>
              </a:rPr>
              <a:t>Herhaling:</a:t>
            </a:r>
            <a:br>
              <a:rPr lang="nl-NL" sz="2500" dirty="0">
                <a:solidFill>
                  <a:srgbClr val="FFFFFF"/>
                </a:solidFill>
              </a:rPr>
            </a:br>
            <a:r>
              <a:rPr lang="nl-NL" sz="2500" dirty="0">
                <a:solidFill>
                  <a:srgbClr val="FFFFFF"/>
                </a:solidFill>
              </a:rPr>
              <a:t>onderverdeling in Componenten: voordelen</a:t>
            </a:r>
          </a:p>
        </p:txBody>
      </p:sp>
      <p:graphicFrame>
        <p:nvGraphicFramePr>
          <p:cNvPr id="5" name="Tijdelijke aanduiding voor inhoud 2">
            <a:extLst>
              <a:ext uri="{FF2B5EF4-FFF2-40B4-BE49-F238E27FC236}">
                <a16:creationId xmlns:a16="http://schemas.microsoft.com/office/drawing/2014/main" id="{0FD2A338-8856-D416-B476-FAE403D9879F}"/>
              </a:ext>
            </a:extLst>
          </p:cNvPr>
          <p:cNvGraphicFramePr>
            <a:graphicFrameLocks noGrp="1"/>
          </p:cNvGraphicFramePr>
          <p:nvPr>
            <p:ph idx="1"/>
            <p:extLst>
              <p:ext uri="{D42A27DB-BD31-4B8C-83A1-F6EECF244321}">
                <p14:modId xmlns:p14="http://schemas.microsoft.com/office/powerpoint/2010/main" val="385053273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0786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jdelijke aanduiding voor inhoud 2">
            <a:extLst>
              <a:ext uri="{FF2B5EF4-FFF2-40B4-BE49-F238E27FC236}">
                <a16:creationId xmlns:a16="http://schemas.microsoft.com/office/drawing/2014/main" id="{AD692913-0169-2608-B7F2-F88EB04F4B77}"/>
              </a:ext>
            </a:extLst>
          </p:cNvPr>
          <p:cNvSpPr>
            <a:spLocks noGrp="1"/>
          </p:cNvSpPr>
          <p:nvPr>
            <p:ph idx="1"/>
          </p:nvPr>
        </p:nvSpPr>
        <p:spPr>
          <a:xfrm>
            <a:off x="630936" y="2807208"/>
            <a:ext cx="3429000" cy="2285440"/>
          </a:xfrm>
        </p:spPr>
        <p:txBody>
          <a:bodyPr anchor="t">
            <a:normAutofit/>
          </a:bodyPr>
          <a:lstStyle/>
          <a:p>
            <a:r>
              <a:rPr lang="nl-NL" sz="2400" b="1" dirty="0" err="1">
                <a:effectLst/>
                <a:latin typeface="Calibri" panose="020F0502020204030204" pitchFamily="34" charset="0"/>
                <a:ea typeface="Calibri" panose="020F0502020204030204" pitchFamily="34" charset="0"/>
                <a:cs typeface="Times New Roman" panose="02020603050405020304" pitchFamily="18" charset="0"/>
              </a:rPr>
              <a:t>Decomposition</a:t>
            </a:r>
            <a:br>
              <a:rPr lang="nl-NL" sz="2400" dirty="0">
                <a:latin typeface="Calibri" panose="020F0502020204030204" pitchFamily="34" charset="0"/>
                <a:ea typeface="Calibri" panose="020F0502020204030204" pitchFamily="34" charset="0"/>
                <a:cs typeface="Times New Roman" panose="02020603050405020304" pitchFamily="18" charset="0"/>
              </a:rPr>
            </a:b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r>
              <a:rPr lang="nl-NL" sz="2400" b="1" dirty="0">
                <a:latin typeface="Calibri" panose="020F0502020204030204" pitchFamily="34" charset="0"/>
                <a:cs typeface="Times New Roman" panose="02020603050405020304" pitchFamily="18" charset="0"/>
              </a:rPr>
              <a:t>Single </a:t>
            </a:r>
            <a:r>
              <a:rPr lang="nl-NL" sz="2400" b="1" dirty="0" err="1">
                <a:latin typeface="Calibri" panose="020F0502020204030204" pitchFamily="34" charset="0"/>
                <a:cs typeface="Times New Roman" panose="02020603050405020304" pitchFamily="18" charset="0"/>
              </a:rPr>
              <a:t>Responsibility</a:t>
            </a:r>
            <a:br>
              <a:rPr lang="nl-NL" sz="2400" dirty="0">
                <a:latin typeface="Calibri" panose="020F0502020204030204" pitchFamily="34" charset="0"/>
                <a:cs typeface="Times New Roman" panose="02020603050405020304" pitchFamily="18" charset="0"/>
              </a:rPr>
            </a:br>
            <a:endParaRPr lang="nl-NL" sz="2400" dirty="0">
              <a:latin typeface="Calibri" panose="020F0502020204030204" pitchFamily="34" charset="0"/>
              <a:ea typeface="Calibri" panose="020F0502020204030204" pitchFamily="34" charset="0"/>
              <a:cs typeface="Times New Roman" panose="02020603050405020304" pitchFamily="18" charset="0"/>
            </a:endParaRPr>
          </a:p>
          <a:p>
            <a:r>
              <a:rPr lang="nl-NL" sz="2400" b="1" dirty="0">
                <a:effectLst/>
                <a:latin typeface="Calibri" panose="020F0502020204030204" pitchFamily="34" charset="0"/>
                <a:ea typeface="Calibri" panose="020F0502020204030204" pitchFamily="34" charset="0"/>
                <a:cs typeface="Times New Roman" panose="02020603050405020304" pitchFamily="18" charset="0"/>
              </a:rPr>
              <a:t>Unit </a:t>
            </a:r>
            <a:r>
              <a:rPr lang="nl-NL" sz="2400" b="1" dirty="0" err="1">
                <a:effectLst/>
                <a:latin typeface="Calibri" panose="020F0502020204030204" pitchFamily="34" charset="0"/>
                <a:ea typeface="Calibri" panose="020F0502020204030204" pitchFamily="34" charset="0"/>
                <a:cs typeface="Times New Roman" panose="02020603050405020304" pitchFamily="18" charset="0"/>
              </a:rPr>
              <a:t>Testing</a:t>
            </a: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NL" sz="2400" dirty="0"/>
          </a:p>
        </p:txBody>
      </p:sp>
      <p:pic>
        <p:nvPicPr>
          <p:cNvPr id="4" name="Picture 3" descr="Diagram&#10;&#10;Description automatically generated">
            <a:extLst>
              <a:ext uri="{FF2B5EF4-FFF2-40B4-BE49-F238E27FC236}">
                <a16:creationId xmlns:a16="http://schemas.microsoft.com/office/drawing/2014/main" id="{4751772D-2AE0-F3AD-B230-C55D3109256A}"/>
              </a:ext>
            </a:extLst>
          </p:cNvPr>
          <p:cNvPicPr>
            <a:picLocks noChangeAspect="1"/>
          </p:cNvPicPr>
          <p:nvPr/>
        </p:nvPicPr>
        <p:blipFill>
          <a:blip r:embed="rId2"/>
          <a:stretch>
            <a:fillRect/>
          </a:stretch>
        </p:blipFill>
        <p:spPr>
          <a:xfrm>
            <a:off x="4654296" y="1685811"/>
            <a:ext cx="6903720" cy="3486378"/>
          </a:xfrm>
          <a:prstGeom prst="rect">
            <a:avLst/>
          </a:prstGeom>
        </p:spPr>
      </p:pic>
      <p:sp>
        <p:nvSpPr>
          <p:cNvPr id="13" name="Titel 1">
            <a:extLst>
              <a:ext uri="{FF2B5EF4-FFF2-40B4-BE49-F238E27FC236}">
                <a16:creationId xmlns:a16="http://schemas.microsoft.com/office/drawing/2014/main" id="{ECE1485E-23C7-5DE9-D44B-06A43F43B522}"/>
              </a:ext>
            </a:extLst>
          </p:cNvPr>
          <p:cNvSpPr>
            <a:spLocks noGrp="1"/>
          </p:cNvSpPr>
          <p:nvPr>
            <p:ph type="title"/>
          </p:nvPr>
        </p:nvSpPr>
        <p:spPr>
          <a:xfrm>
            <a:off x="1459523" y="520623"/>
            <a:ext cx="10184917" cy="784380"/>
          </a:xfrm>
        </p:spPr>
        <p:txBody>
          <a:bodyPr/>
          <a:lstStyle/>
          <a:p>
            <a:r>
              <a:rPr lang="nl-NL" sz="2400" dirty="0">
                <a:solidFill>
                  <a:schemeClr val="tx1"/>
                </a:solidFill>
              </a:rPr>
              <a:t>Herhaling: </a:t>
            </a:r>
            <a:r>
              <a:rPr lang="nl-NL" dirty="0" err="1">
                <a:solidFill>
                  <a:schemeClr val="tx1"/>
                </a:solidFill>
              </a:rPr>
              <a:t>Decomposition</a:t>
            </a:r>
            <a:endParaRPr lang="nl-NL" dirty="0">
              <a:solidFill>
                <a:schemeClr val="tx1"/>
              </a:solidFill>
            </a:endParaRPr>
          </a:p>
        </p:txBody>
      </p:sp>
    </p:spTree>
    <p:extLst>
      <p:ext uri="{BB962C8B-B14F-4D97-AF65-F5344CB8AC3E}">
        <p14:creationId xmlns:p14="http://schemas.microsoft.com/office/powerpoint/2010/main" val="2589968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jdelijke aanduiding voor inhoud 2">
            <a:extLst>
              <a:ext uri="{FF2B5EF4-FFF2-40B4-BE49-F238E27FC236}">
                <a16:creationId xmlns:a16="http://schemas.microsoft.com/office/drawing/2014/main" id="{AD692913-0169-2608-B7F2-F88EB04F4B77}"/>
              </a:ext>
            </a:extLst>
          </p:cNvPr>
          <p:cNvSpPr>
            <a:spLocks noGrp="1"/>
          </p:cNvSpPr>
          <p:nvPr>
            <p:ph idx="1"/>
          </p:nvPr>
        </p:nvSpPr>
        <p:spPr>
          <a:xfrm>
            <a:off x="630936" y="2807208"/>
            <a:ext cx="3429000" cy="2878105"/>
          </a:xfrm>
        </p:spPr>
        <p:txBody>
          <a:bodyPr anchor="t">
            <a:normAutofit/>
          </a:bodyPr>
          <a:lstStyle/>
          <a:p>
            <a:r>
              <a:rPr lang="nl-NL" sz="2400" b="1" dirty="0" err="1">
                <a:effectLst/>
                <a:latin typeface="Calibri" panose="020F0502020204030204" pitchFamily="34" charset="0"/>
                <a:ea typeface="Calibri" panose="020F0502020204030204" pitchFamily="34" charset="0"/>
                <a:cs typeface="Times New Roman" panose="02020603050405020304" pitchFamily="18" charset="0"/>
              </a:rPr>
              <a:t>Encapsulation</a:t>
            </a:r>
            <a:br>
              <a:rPr lang="nl-NL" sz="2400" dirty="0">
                <a:effectLst/>
                <a:latin typeface="Calibri" panose="020F0502020204030204" pitchFamily="34" charset="0"/>
                <a:ea typeface="Calibri" panose="020F0502020204030204" pitchFamily="34" charset="0"/>
                <a:cs typeface="Times New Roman" panose="02020603050405020304" pitchFamily="18" charset="0"/>
              </a:rPr>
            </a:b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r>
              <a:rPr lang="nl-NL" sz="2400" b="1" dirty="0">
                <a:effectLst/>
                <a:latin typeface="Calibri" panose="020F0502020204030204" pitchFamily="34" charset="0"/>
                <a:ea typeface="Calibri" panose="020F0502020204030204" pitchFamily="34" charset="0"/>
                <a:cs typeface="Times New Roman" panose="02020603050405020304" pitchFamily="18" charset="0"/>
              </a:rPr>
              <a:t>Information </a:t>
            </a:r>
            <a:r>
              <a:rPr lang="nl-NL" sz="2400" b="1" dirty="0" err="1">
                <a:effectLst/>
                <a:latin typeface="Calibri" panose="020F0502020204030204" pitchFamily="34" charset="0"/>
                <a:ea typeface="Calibri" panose="020F0502020204030204" pitchFamily="34" charset="0"/>
                <a:cs typeface="Times New Roman" panose="02020603050405020304" pitchFamily="18" charset="0"/>
              </a:rPr>
              <a:t>Hiding</a:t>
            </a:r>
            <a:br>
              <a:rPr lang="nl-NL" sz="2400" dirty="0">
                <a:latin typeface="Calibri" panose="020F0502020204030204" pitchFamily="34" charset="0"/>
                <a:ea typeface="Calibri" panose="020F0502020204030204" pitchFamily="34" charset="0"/>
                <a:cs typeface="Times New Roman" panose="02020603050405020304" pitchFamily="18" charset="0"/>
              </a:rPr>
            </a:b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r>
              <a:rPr lang="nl-NL" sz="2400" b="1" dirty="0">
                <a:effectLst/>
                <a:latin typeface="Calibri" panose="020F0502020204030204" pitchFamily="34" charset="0"/>
                <a:ea typeface="Calibri" panose="020F0502020204030204" pitchFamily="34" charset="0"/>
                <a:cs typeface="Times New Roman" panose="02020603050405020304" pitchFamily="18" charset="0"/>
              </a:rPr>
              <a:t>Public Interf</a:t>
            </a:r>
            <a:r>
              <a:rPr lang="nl-NL" sz="2400" b="1" dirty="0">
                <a:latin typeface="Calibri" panose="020F0502020204030204" pitchFamily="34" charset="0"/>
                <a:ea typeface="Calibri" panose="020F0502020204030204" pitchFamily="34" charset="0"/>
                <a:cs typeface="Times New Roman" panose="02020603050405020304" pitchFamily="18" charset="0"/>
              </a:rPr>
              <a:t>ace</a:t>
            </a:r>
            <a:br>
              <a:rPr lang="nl-NL" sz="2400" dirty="0">
                <a:latin typeface="Calibri" panose="020F0502020204030204" pitchFamily="34" charset="0"/>
                <a:ea typeface="Calibri" panose="020F0502020204030204" pitchFamily="34" charset="0"/>
                <a:cs typeface="Times New Roman" panose="02020603050405020304" pitchFamily="18" charset="0"/>
              </a:rPr>
            </a:b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nl-NL"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NL" sz="2400" dirty="0"/>
          </a:p>
        </p:txBody>
      </p:sp>
      <p:pic>
        <p:nvPicPr>
          <p:cNvPr id="4" name="Picture 3">
            <a:extLst>
              <a:ext uri="{FF2B5EF4-FFF2-40B4-BE49-F238E27FC236}">
                <a16:creationId xmlns:a16="http://schemas.microsoft.com/office/drawing/2014/main" id="{4751772D-2AE0-F3AD-B230-C55D3109256A}"/>
              </a:ext>
            </a:extLst>
          </p:cNvPr>
          <p:cNvPicPr>
            <a:picLocks noChangeAspect="1"/>
          </p:cNvPicPr>
          <p:nvPr/>
        </p:nvPicPr>
        <p:blipFill>
          <a:blip r:embed="rId2"/>
          <a:stretch/>
        </p:blipFill>
        <p:spPr>
          <a:xfrm>
            <a:off x="4654296" y="1573625"/>
            <a:ext cx="6903720" cy="3710749"/>
          </a:xfrm>
          <a:prstGeom prst="rect">
            <a:avLst/>
          </a:prstGeom>
        </p:spPr>
      </p:pic>
      <p:sp>
        <p:nvSpPr>
          <p:cNvPr id="2" name="Titel 1">
            <a:extLst>
              <a:ext uri="{FF2B5EF4-FFF2-40B4-BE49-F238E27FC236}">
                <a16:creationId xmlns:a16="http://schemas.microsoft.com/office/drawing/2014/main" id="{CEB88C27-3642-8E8F-644C-256A88613738}"/>
              </a:ext>
            </a:extLst>
          </p:cNvPr>
          <p:cNvSpPr>
            <a:spLocks noGrp="1"/>
          </p:cNvSpPr>
          <p:nvPr>
            <p:ph type="title"/>
          </p:nvPr>
        </p:nvSpPr>
        <p:spPr>
          <a:xfrm>
            <a:off x="1459523" y="520623"/>
            <a:ext cx="10184917" cy="784380"/>
          </a:xfrm>
        </p:spPr>
        <p:txBody>
          <a:bodyPr/>
          <a:lstStyle/>
          <a:p>
            <a:r>
              <a:rPr lang="nl-NL" sz="2400" dirty="0">
                <a:solidFill>
                  <a:schemeClr val="tx1"/>
                </a:solidFill>
              </a:rPr>
              <a:t>Herhaling: </a:t>
            </a:r>
            <a:r>
              <a:rPr lang="nl-NL" dirty="0" err="1">
                <a:solidFill>
                  <a:schemeClr val="tx1"/>
                </a:solidFill>
              </a:rPr>
              <a:t>Encapsulation</a:t>
            </a:r>
            <a:endParaRPr lang="nl-NL" dirty="0">
              <a:solidFill>
                <a:schemeClr val="tx1"/>
              </a:solidFill>
            </a:endParaRPr>
          </a:p>
        </p:txBody>
      </p:sp>
    </p:spTree>
    <p:extLst>
      <p:ext uri="{BB962C8B-B14F-4D97-AF65-F5344CB8AC3E}">
        <p14:creationId xmlns:p14="http://schemas.microsoft.com/office/powerpoint/2010/main" val="4238510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40">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42">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711C5B29-0EE1-5D0F-DAA2-8A84B892A3E0}"/>
              </a:ext>
            </a:extLst>
          </p:cNvPr>
          <p:cNvSpPr>
            <a:spLocks noGrp="1"/>
          </p:cNvSpPr>
          <p:nvPr>
            <p:ph type="title"/>
          </p:nvPr>
        </p:nvSpPr>
        <p:spPr>
          <a:xfrm>
            <a:off x="871442" y="685800"/>
            <a:ext cx="4353116" cy="1474666"/>
          </a:xfrm>
        </p:spPr>
        <p:txBody>
          <a:bodyPr anchor="b">
            <a:normAutofit/>
          </a:bodyPr>
          <a:lstStyle/>
          <a:p>
            <a:pPr algn="ctr"/>
            <a:r>
              <a:rPr lang="nl-NL" sz="3200" dirty="0">
                <a:solidFill>
                  <a:schemeClr val="tx1"/>
                </a:solidFill>
              </a:rPr>
              <a:t>Herhaling:</a:t>
            </a:r>
            <a:br>
              <a:rPr lang="nl-NL" sz="3200" dirty="0">
                <a:solidFill>
                  <a:schemeClr val="tx1"/>
                </a:solidFill>
              </a:rPr>
            </a:br>
            <a:r>
              <a:rPr lang="en-NL" sz="3200" dirty="0">
                <a:solidFill>
                  <a:schemeClr val="tx1"/>
                </a:solidFill>
              </a:rPr>
              <a:t>Wat is een Class?</a:t>
            </a:r>
          </a:p>
        </p:txBody>
      </p:sp>
      <p:sp>
        <p:nvSpPr>
          <p:cNvPr id="3" name="Content Placeholder 2">
            <a:extLst>
              <a:ext uri="{FF2B5EF4-FFF2-40B4-BE49-F238E27FC236}">
                <a16:creationId xmlns:a16="http://schemas.microsoft.com/office/drawing/2014/main" id="{48A47BED-7B7D-9BD3-54A3-D3E5F9311038}"/>
              </a:ext>
            </a:extLst>
          </p:cNvPr>
          <p:cNvSpPr>
            <a:spLocks noGrp="1"/>
          </p:cNvSpPr>
          <p:nvPr>
            <p:ph idx="1"/>
          </p:nvPr>
        </p:nvSpPr>
        <p:spPr>
          <a:xfrm>
            <a:off x="871442" y="2447337"/>
            <a:ext cx="4353116" cy="3770434"/>
          </a:xfrm>
        </p:spPr>
        <p:txBody>
          <a:bodyPr anchor="t">
            <a:normAutofit/>
          </a:bodyPr>
          <a:lstStyle/>
          <a:p>
            <a:pPr marL="0" indent="0">
              <a:buNone/>
            </a:pPr>
            <a:r>
              <a:rPr lang="nl-NL" sz="2000" dirty="0" err="1">
                <a:solidFill>
                  <a:srgbClr val="595959"/>
                </a:solidFill>
                <a:effectLst/>
                <a:latin typeface="+mn-lt"/>
                <a:ea typeface="Calibri" panose="020F0502020204030204" pitchFamily="34" charset="0"/>
                <a:cs typeface="Times New Roman" panose="02020603050405020304" pitchFamily="18" charset="0"/>
              </a:rPr>
              <a:t>Eengroepering</a:t>
            </a:r>
            <a:r>
              <a:rPr lang="nl-NL" sz="2000" dirty="0">
                <a:solidFill>
                  <a:srgbClr val="595959"/>
                </a:solidFill>
                <a:effectLst/>
                <a:latin typeface="+mn-lt"/>
                <a:ea typeface="Calibri" panose="020F0502020204030204" pitchFamily="34" charset="0"/>
                <a:cs typeface="Times New Roman" panose="02020603050405020304" pitchFamily="18" charset="0"/>
              </a:rPr>
              <a:t> van variabelen en functies zodanig dat </a:t>
            </a:r>
          </a:p>
          <a:p>
            <a:r>
              <a:rPr lang="en-US" sz="2000" dirty="0">
                <a:solidFill>
                  <a:srgbClr val="595959"/>
                </a:solidFill>
                <a:latin typeface="+mn-lt"/>
              </a:rPr>
              <a:t>het </a:t>
            </a:r>
            <a:r>
              <a:rPr lang="en-US" sz="2000" dirty="0" err="1">
                <a:solidFill>
                  <a:srgbClr val="595959"/>
                </a:solidFill>
                <a:latin typeface="+mn-lt"/>
              </a:rPr>
              <a:t>een</a:t>
            </a:r>
            <a:r>
              <a:rPr lang="en-US" sz="2000" dirty="0">
                <a:solidFill>
                  <a:srgbClr val="595959"/>
                </a:solidFill>
                <a:latin typeface="+mn-lt"/>
              </a:rPr>
              <a:t> </a:t>
            </a:r>
            <a:r>
              <a:rPr lang="en-US" sz="2000" dirty="0" err="1">
                <a:solidFill>
                  <a:srgbClr val="595959"/>
                </a:solidFill>
                <a:latin typeface="+mn-lt"/>
              </a:rPr>
              <a:t>herkenbare</a:t>
            </a:r>
            <a:r>
              <a:rPr lang="en-US" sz="2000" dirty="0">
                <a:solidFill>
                  <a:srgbClr val="595959"/>
                </a:solidFill>
                <a:latin typeface="+mn-lt"/>
              </a:rPr>
              <a:t> </a:t>
            </a:r>
            <a:r>
              <a:rPr lang="en-US" sz="2000" dirty="0" err="1">
                <a:solidFill>
                  <a:srgbClr val="595959"/>
                </a:solidFill>
                <a:latin typeface="+mn-lt"/>
              </a:rPr>
              <a:t>entiteit</a:t>
            </a:r>
            <a:r>
              <a:rPr lang="en-US" sz="2000" dirty="0">
                <a:solidFill>
                  <a:srgbClr val="595959"/>
                </a:solidFill>
                <a:latin typeface="+mn-lt"/>
              </a:rPr>
              <a:t> in het </a:t>
            </a:r>
            <a:r>
              <a:rPr lang="en-US" sz="2000" dirty="0" err="1">
                <a:solidFill>
                  <a:srgbClr val="595959"/>
                </a:solidFill>
                <a:latin typeface="+mn-lt"/>
              </a:rPr>
              <a:t>toepassingsdomein</a:t>
            </a:r>
            <a:r>
              <a:rPr lang="en-US" sz="2000" dirty="0">
                <a:solidFill>
                  <a:srgbClr val="595959"/>
                </a:solidFill>
                <a:latin typeface="+mn-lt"/>
              </a:rPr>
              <a:t> </a:t>
            </a:r>
            <a:r>
              <a:rPr lang="en-US" sz="2000" dirty="0" err="1">
                <a:solidFill>
                  <a:srgbClr val="595959"/>
                </a:solidFill>
                <a:latin typeface="+mn-lt"/>
              </a:rPr>
              <a:t>vertegenwoordigd</a:t>
            </a:r>
            <a:r>
              <a:rPr lang="en-US" sz="2000" dirty="0">
                <a:solidFill>
                  <a:srgbClr val="595959"/>
                </a:solidFill>
                <a:latin typeface="+mn-lt"/>
              </a:rPr>
              <a:t> </a:t>
            </a:r>
            <a:br>
              <a:rPr lang="en-US" sz="2000" dirty="0">
                <a:solidFill>
                  <a:srgbClr val="595959"/>
                </a:solidFill>
                <a:latin typeface="+mn-lt"/>
              </a:rPr>
            </a:br>
            <a:endParaRPr lang="en-US" sz="2000" dirty="0">
              <a:solidFill>
                <a:srgbClr val="595959"/>
              </a:solidFill>
              <a:latin typeface="+mn-lt"/>
            </a:endParaRPr>
          </a:p>
          <a:p>
            <a:r>
              <a:rPr lang="en-US" sz="2000" dirty="0">
                <a:solidFill>
                  <a:srgbClr val="595959"/>
                </a:solidFill>
                <a:latin typeface="+mn-lt"/>
              </a:rPr>
              <a:t>de </a:t>
            </a:r>
            <a:r>
              <a:rPr lang="en-US" sz="2000" dirty="0" err="1">
                <a:solidFill>
                  <a:srgbClr val="595959"/>
                </a:solidFill>
                <a:latin typeface="+mn-lt"/>
              </a:rPr>
              <a:t>onderdelen</a:t>
            </a:r>
            <a:r>
              <a:rPr lang="en-US" sz="2000" dirty="0">
                <a:solidFill>
                  <a:srgbClr val="595959"/>
                </a:solidFill>
                <a:latin typeface="+mn-lt"/>
              </a:rPr>
              <a:t> </a:t>
            </a:r>
            <a:r>
              <a:rPr lang="en-US" sz="2000" dirty="0" err="1">
                <a:solidFill>
                  <a:srgbClr val="595959"/>
                </a:solidFill>
                <a:latin typeface="+mn-lt"/>
              </a:rPr>
              <a:t>een</a:t>
            </a:r>
            <a:r>
              <a:rPr lang="en-US" sz="2000" dirty="0">
                <a:solidFill>
                  <a:srgbClr val="595959"/>
                </a:solidFill>
                <a:latin typeface="+mn-lt"/>
              </a:rPr>
              <a:t> </a:t>
            </a:r>
            <a:r>
              <a:rPr lang="en-US" sz="2000" dirty="0" err="1">
                <a:solidFill>
                  <a:srgbClr val="595959"/>
                </a:solidFill>
                <a:latin typeface="+mn-lt"/>
              </a:rPr>
              <a:t>sterke</a:t>
            </a:r>
            <a:r>
              <a:rPr lang="en-US" sz="2000" dirty="0">
                <a:solidFill>
                  <a:srgbClr val="595959"/>
                </a:solidFill>
                <a:latin typeface="+mn-lt"/>
              </a:rPr>
              <a:t> </a:t>
            </a:r>
            <a:r>
              <a:rPr lang="en-US" sz="2000" dirty="0" err="1">
                <a:solidFill>
                  <a:srgbClr val="595959"/>
                </a:solidFill>
                <a:latin typeface="+mn-lt"/>
              </a:rPr>
              <a:t>onderlinge</a:t>
            </a:r>
            <a:r>
              <a:rPr lang="en-US" sz="2000" dirty="0">
                <a:solidFill>
                  <a:srgbClr val="595959"/>
                </a:solidFill>
                <a:latin typeface="+mn-lt"/>
              </a:rPr>
              <a:t> </a:t>
            </a:r>
            <a:r>
              <a:rPr lang="en-US" sz="2000" dirty="0" err="1">
                <a:solidFill>
                  <a:srgbClr val="595959"/>
                </a:solidFill>
                <a:latin typeface="+mn-lt"/>
              </a:rPr>
              <a:t>samenhang</a:t>
            </a:r>
            <a:r>
              <a:rPr lang="en-US" sz="2000" dirty="0">
                <a:solidFill>
                  <a:srgbClr val="595959"/>
                </a:solidFill>
                <a:latin typeface="+mn-lt"/>
              </a:rPr>
              <a:t> (High Cohesion) </a:t>
            </a:r>
            <a:r>
              <a:rPr lang="en-US" sz="2000" dirty="0" err="1">
                <a:solidFill>
                  <a:srgbClr val="595959"/>
                </a:solidFill>
                <a:latin typeface="+mn-lt"/>
              </a:rPr>
              <a:t>heeft</a:t>
            </a:r>
            <a:r>
              <a:rPr lang="en-US" sz="2000" dirty="0">
                <a:solidFill>
                  <a:srgbClr val="595959"/>
                </a:solidFill>
                <a:latin typeface="+mn-lt"/>
              </a:rPr>
              <a:t> </a:t>
            </a:r>
            <a:br>
              <a:rPr lang="en-US" sz="2000" dirty="0">
                <a:solidFill>
                  <a:srgbClr val="595959"/>
                </a:solidFill>
                <a:latin typeface="+mn-lt"/>
              </a:rPr>
            </a:br>
            <a:endParaRPr lang="en-US" sz="2000" dirty="0">
              <a:solidFill>
                <a:srgbClr val="595959"/>
              </a:solidFill>
              <a:latin typeface="+mn-lt"/>
            </a:endParaRPr>
          </a:p>
          <a:p>
            <a:r>
              <a:rPr lang="en-US" sz="2000" dirty="0">
                <a:solidFill>
                  <a:srgbClr val="595959"/>
                </a:solidFill>
                <a:latin typeface="+mn-lt"/>
              </a:rPr>
              <a:t>er </a:t>
            </a:r>
            <a:r>
              <a:rPr lang="en-US" sz="2000" dirty="0" err="1">
                <a:solidFill>
                  <a:srgbClr val="595959"/>
                </a:solidFill>
                <a:latin typeface="+mn-lt"/>
              </a:rPr>
              <a:t>weinig</a:t>
            </a:r>
            <a:r>
              <a:rPr lang="en-US" sz="2000" dirty="0">
                <a:solidFill>
                  <a:srgbClr val="595959"/>
                </a:solidFill>
                <a:latin typeface="+mn-lt"/>
              </a:rPr>
              <a:t> </a:t>
            </a:r>
            <a:r>
              <a:rPr lang="en-US" sz="2000" dirty="0" err="1">
                <a:solidFill>
                  <a:srgbClr val="595959"/>
                </a:solidFill>
                <a:latin typeface="+mn-lt"/>
              </a:rPr>
              <a:t>afhankelijkheid</a:t>
            </a:r>
            <a:r>
              <a:rPr lang="en-US" sz="2000" dirty="0">
                <a:solidFill>
                  <a:srgbClr val="595959"/>
                </a:solidFill>
                <a:latin typeface="+mn-lt"/>
              </a:rPr>
              <a:t> is (Low Coupling) van </a:t>
            </a:r>
            <a:r>
              <a:rPr lang="en-US" sz="2000" dirty="0" err="1">
                <a:solidFill>
                  <a:srgbClr val="595959"/>
                </a:solidFill>
                <a:latin typeface="+mn-lt"/>
              </a:rPr>
              <a:t>andere</a:t>
            </a:r>
            <a:r>
              <a:rPr lang="en-US" sz="2000" dirty="0">
                <a:solidFill>
                  <a:srgbClr val="595959"/>
                </a:solidFill>
                <a:latin typeface="+mn-lt"/>
              </a:rPr>
              <a:t> Classes </a:t>
            </a:r>
            <a:br>
              <a:rPr lang="en-US" sz="2000" dirty="0">
                <a:solidFill>
                  <a:srgbClr val="595959"/>
                </a:solidFill>
                <a:latin typeface="+mn-lt"/>
              </a:rPr>
            </a:br>
            <a:endParaRPr lang="en-NL" sz="2000" dirty="0">
              <a:solidFill>
                <a:srgbClr val="595959"/>
              </a:solidFill>
              <a:latin typeface="+mn-lt"/>
            </a:endParaRPr>
          </a:p>
        </p:txBody>
      </p:sp>
      <p:pic>
        <p:nvPicPr>
          <p:cNvPr id="4" name="Picture 3" descr="Graphical user interface, application&#10;&#10;Description automatically generated">
            <a:extLst>
              <a:ext uri="{FF2B5EF4-FFF2-40B4-BE49-F238E27FC236}">
                <a16:creationId xmlns:a16="http://schemas.microsoft.com/office/drawing/2014/main" id="{C2D06E83-61A2-A189-5026-807EC0E6F450}"/>
              </a:ext>
            </a:extLst>
          </p:cNvPr>
          <p:cNvPicPr>
            <a:picLocks noChangeAspect="1"/>
          </p:cNvPicPr>
          <p:nvPr/>
        </p:nvPicPr>
        <p:blipFill>
          <a:blip r:embed="rId2"/>
          <a:stretch>
            <a:fillRect/>
          </a:stretch>
        </p:blipFill>
        <p:spPr>
          <a:xfrm>
            <a:off x="6197598" y="2447337"/>
            <a:ext cx="5914409" cy="3770434"/>
          </a:xfrm>
          <a:prstGeom prst="rect">
            <a:avLst/>
          </a:prstGeom>
        </p:spPr>
      </p:pic>
    </p:spTree>
    <p:extLst>
      <p:ext uri="{BB962C8B-B14F-4D97-AF65-F5344CB8AC3E}">
        <p14:creationId xmlns:p14="http://schemas.microsoft.com/office/powerpoint/2010/main" val="1214394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DA0B4C524F55429CE2FD5B93B01F74" ma:contentTypeVersion="10" ma:contentTypeDescription="Create a new document." ma:contentTypeScope="" ma:versionID="f9aafbd4da08368b74f79f2a9f56fa2a">
  <xsd:schema xmlns:xsd="http://www.w3.org/2001/XMLSchema" xmlns:xs="http://www.w3.org/2001/XMLSchema" xmlns:p="http://schemas.microsoft.com/office/2006/metadata/properties" xmlns:ns2="ea016a50-4395-487d-ae85-89d5607ff42b" xmlns:ns3="1f7ab50f-86ca-4990-8cf2-d29dc34c52f9" targetNamespace="http://schemas.microsoft.com/office/2006/metadata/properties" ma:root="true" ma:fieldsID="401168ac5d126397fa03afd3a484a72a" ns2:_="" ns3:_="">
    <xsd:import namespace="ea016a50-4395-487d-ae85-89d5607ff42b"/>
    <xsd:import namespace="1f7ab50f-86ca-4990-8cf2-d29dc34c52f9"/>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016a50-4395-487d-ae85-89d5607ff4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5477cde-f098-4d32-ba13-c78038edde3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7ab50f-86ca-4990-8cf2-d29dc34c52f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c553c83-21a0-4f36-b48d-eeb13dd4fc9a}" ma:internalName="TaxCatchAll" ma:showField="CatchAllData" ma:web="1f7ab50f-86ca-4990-8cf2-d29dc34c52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a016a50-4395-487d-ae85-89d5607ff42b">
      <Terms xmlns="http://schemas.microsoft.com/office/infopath/2007/PartnerControls"/>
    </lcf76f155ced4ddcb4097134ff3c332f>
    <TaxCatchAll xmlns="1f7ab50f-86ca-4990-8cf2-d29dc34c52f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910EDB-DDC0-436C-AA8C-0599C9F13DE2}"/>
</file>

<file path=customXml/itemProps2.xml><?xml version="1.0" encoding="utf-8"?>
<ds:datastoreItem xmlns:ds="http://schemas.openxmlformats.org/officeDocument/2006/customXml" ds:itemID="{479BB86F-FED8-4A79-AB77-818091FB83F7}">
  <ds:schemaRefs>
    <ds:schemaRef ds:uri="http://schemas.microsoft.com/office/2006/documentManagement/types"/>
    <ds:schemaRef ds:uri="http://schemas.openxmlformats.org/package/2006/metadata/core-properties"/>
    <ds:schemaRef ds:uri="http://schemas.microsoft.com/office/infopath/2007/PartnerControls"/>
    <ds:schemaRef ds:uri="7178f4c6-a649-4e0b-8d68-f3fdb5f020d5"/>
    <ds:schemaRef ds:uri="http://purl.org/dc/dcmitype/"/>
    <ds:schemaRef ds:uri="http://purl.org/dc/terms/"/>
    <ds:schemaRef ds:uri="http://www.w3.org/XML/1998/namespace"/>
    <ds:schemaRef ds:uri="http://purl.org/dc/elements/1.1/"/>
    <ds:schemaRef ds:uri="http://schemas.microsoft.com/office/2006/metadata/properties"/>
  </ds:schemaRefs>
</ds:datastoreItem>
</file>

<file path=customXml/itemProps3.xml><?xml version="1.0" encoding="utf-8"?>
<ds:datastoreItem xmlns:ds="http://schemas.openxmlformats.org/officeDocument/2006/customXml" ds:itemID="{BE9C74EA-5F24-45CA-9677-30E5A1DC1D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1621</TotalTime>
  <Words>398</Words>
  <Application>Microsoft Macintosh PowerPoint</Application>
  <PresentationFormat>Widescreen</PresentationFormat>
  <Paragraphs>68</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Open Sans Light</vt:lpstr>
      <vt:lpstr>Kantoorthema</vt:lpstr>
      <vt:lpstr>Klassen en objecten deel 2</vt:lpstr>
      <vt:lpstr>Wat kun je na deze les</vt:lpstr>
      <vt:lpstr>Wat kun je na deze les</vt:lpstr>
      <vt:lpstr>benodigde voorkennis</vt:lpstr>
      <vt:lpstr>Onderverdeling in componenten</vt:lpstr>
      <vt:lpstr>Herhaling: onderverdeling in Componenten: voordelen</vt:lpstr>
      <vt:lpstr>Herhaling: Decomposition</vt:lpstr>
      <vt:lpstr>Herhaling: Encapsulation</vt:lpstr>
      <vt:lpstr>Herhaling: Wat is een Class?</vt:lpstr>
      <vt:lpstr>Herhaling: Objecten genereren</vt:lpstr>
      <vt:lpstr>Herhaling: Objecten genereren</vt:lpstr>
      <vt:lpstr>Perceptron</vt:lpstr>
      <vt:lpstr>PowerPoint Presentation</vt:lpstr>
      <vt:lpstr>Herhaling: Perceptron</vt:lpstr>
      <vt:lpstr>Oefening in tweetallen op papier Maak het Class Diagram van EEN PERCEPTRON</vt:lpstr>
      <vt:lpstr>PowerPoint Presentation</vt:lpstr>
      <vt:lpstr>Logic Gates</vt:lpstr>
      <vt:lpstr>Oefening Stel gewichtenen bias in zondanig dat y = 0 if weightedSum(X) &lt;    threshold  y = 1 if weightedSum(X) &gt;=  threshold</vt:lpstr>
      <vt:lpstr>Demo practicumopdracht</vt:lpstr>
      <vt:lpstr>Wat neem je mee?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Voorlichtingsbijeenkomst </dc:title>
  <dc:creator>Maas, G.A. (Gwendolyn)</dc:creator>
  <cp:lastModifiedBy>Boogaard, J.A. (Jeroen)</cp:lastModifiedBy>
  <cp:revision>4</cp:revision>
  <dcterms:created xsi:type="dcterms:W3CDTF">2022-02-11T12:33:36Z</dcterms:created>
  <dcterms:modified xsi:type="dcterms:W3CDTF">2023-03-29T09:03:12Z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0x01010065DA0B4C524F55429CE2FD5B93B01F74</vt:lpwstr>
  </property>
  <property fmtid="{D5CDD505-2E9C-101B-9397-08002B2CF9AE}" pid="3" name="MediaServiceImageTags">
    <vt:lpwstr/>
  </property>
  <property fmtid="{D5CDD505-2E9C-101B-9397-08002B2CF9AE}" pid="4" name="Order">
    <vt:r8>42900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ies>
</file>